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58" r:id="rId2"/>
    <p:sldId id="307" r:id="rId3"/>
    <p:sldId id="347" r:id="rId4"/>
    <p:sldId id="348" r:id="rId5"/>
    <p:sldId id="357" r:id="rId6"/>
    <p:sldId id="310" r:id="rId7"/>
    <p:sldId id="352" r:id="rId8"/>
    <p:sldId id="335" r:id="rId9"/>
    <p:sldId id="336" r:id="rId10"/>
    <p:sldId id="314" r:id="rId11"/>
    <p:sldId id="344" r:id="rId12"/>
    <p:sldId id="315" r:id="rId13"/>
    <p:sldId id="317" r:id="rId14"/>
    <p:sldId id="318" r:id="rId15"/>
    <p:sldId id="343" r:id="rId16"/>
    <p:sldId id="333" r:id="rId17"/>
    <p:sldId id="322" r:id="rId18"/>
    <p:sldId id="323" r:id="rId19"/>
    <p:sldId id="324" r:id="rId20"/>
    <p:sldId id="325" r:id="rId21"/>
    <p:sldId id="326" r:id="rId22"/>
    <p:sldId id="327" r:id="rId23"/>
    <p:sldId id="328" r:id="rId24"/>
    <p:sldId id="329" r:id="rId25"/>
    <p:sldId id="330" r:id="rId26"/>
    <p:sldId id="356" r:id="rId27"/>
  </p:sldIdLst>
  <p:sldSz cx="9144000" cy="6858000" type="screen4x3"/>
  <p:notesSz cx="6858000" cy="9144000"/>
  <p:custDataLst>
    <p:tags r:id="rId29"/>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99FF66"/>
    <a:srgbClr val="00CC99"/>
    <a:srgbClr val="9999FF"/>
    <a:srgbClr val="008000"/>
    <a:srgbClr val="FF3300"/>
    <a:srgbClr val="000099"/>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0609" autoAdjust="0"/>
    <p:restoredTop sz="94728" autoAdjust="0"/>
  </p:normalViewPr>
  <p:slideViewPr>
    <p:cSldViewPr>
      <p:cViewPr varScale="1">
        <p:scale>
          <a:sx n="73" d="100"/>
          <a:sy n="73" d="100"/>
        </p:scale>
        <p:origin x="-150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vi-VN"/>
          </a:p>
        </p:txBody>
      </p:sp>
      <p:sp>
        <p:nvSpPr>
          <p:cNvPr id="747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vi-VN"/>
          </a:p>
        </p:txBody>
      </p:sp>
      <p:sp>
        <p:nvSpPr>
          <p:cNvPr id="747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47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vi-VN" smtClean="0"/>
              <a:t>Click to edit Master text styles</a:t>
            </a:r>
          </a:p>
          <a:p>
            <a:pPr lvl="1"/>
            <a:r>
              <a:rPr lang="vi-VN" smtClean="0"/>
              <a:t>Second level</a:t>
            </a:r>
          </a:p>
          <a:p>
            <a:pPr lvl="2"/>
            <a:r>
              <a:rPr lang="vi-VN" smtClean="0"/>
              <a:t>Third level</a:t>
            </a:r>
          </a:p>
          <a:p>
            <a:pPr lvl="3"/>
            <a:r>
              <a:rPr lang="vi-VN" smtClean="0"/>
              <a:t>Fourth level</a:t>
            </a:r>
          </a:p>
          <a:p>
            <a:pPr lvl="4"/>
            <a:r>
              <a:rPr lang="vi-VN" smtClean="0"/>
              <a:t>Fifth level</a:t>
            </a:r>
          </a:p>
        </p:txBody>
      </p:sp>
      <p:sp>
        <p:nvSpPr>
          <p:cNvPr id="747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vi-VN"/>
          </a:p>
        </p:txBody>
      </p:sp>
      <p:sp>
        <p:nvSpPr>
          <p:cNvPr id="747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BBF2D69-E4F8-4761-ACDB-7A2BC4C2EBD2}" type="slidenum">
              <a:rPr lang="vi-VN"/>
              <a:pPr/>
              <a:t>‹#›</a:t>
            </a:fld>
            <a:endParaRPr lang="vi-V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30000"/>
      </a:spcBef>
      <a:spcAft>
        <a:spcPct val="0"/>
      </a:spcAft>
      <a:defRPr sz="1200" kern="1200">
        <a:solidFill>
          <a:schemeClr val="tx1"/>
        </a:solidFill>
        <a:latin typeface="Arial" pitchFamily="34" charset="0"/>
        <a:ea typeface="+mn-ea"/>
        <a:cs typeface="Arial" pitchFamily="34" charset="0"/>
      </a:defRPr>
    </a:lvl2pPr>
    <a:lvl3pPr marL="914400" algn="l" rtl="0" fontAlgn="base">
      <a:spcBef>
        <a:spcPct val="30000"/>
      </a:spcBef>
      <a:spcAft>
        <a:spcPct val="0"/>
      </a:spcAft>
      <a:defRPr sz="1200" kern="1200">
        <a:solidFill>
          <a:schemeClr val="tx1"/>
        </a:solidFill>
        <a:latin typeface="Arial" pitchFamily="34" charset="0"/>
        <a:ea typeface="+mn-ea"/>
        <a:cs typeface="Arial" pitchFamily="34" charset="0"/>
      </a:defRPr>
    </a:lvl3pPr>
    <a:lvl4pPr marL="1371600" algn="l" rtl="0" fontAlgn="base">
      <a:spcBef>
        <a:spcPct val="30000"/>
      </a:spcBef>
      <a:spcAft>
        <a:spcPct val="0"/>
      </a:spcAft>
      <a:defRPr sz="1200" kern="1200">
        <a:solidFill>
          <a:schemeClr val="tx1"/>
        </a:solidFill>
        <a:latin typeface="Arial" pitchFamily="34" charset="0"/>
        <a:ea typeface="+mn-ea"/>
        <a:cs typeface="Arial" pitchFamily="34" charset="0"/>
      </a:defRPr>
    </a:lvl4pPr>
    <a:lvl5pPr marL="1828800" algn="l" rtl="0" fontAlgn="base">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75CDD2-B611-4B7A-A1EE-E06E3819B142}" type="slidenum">
              <a:rPr lang="vi-VN"/>
              <a:pPr/>
              <a:t>2</a:t>
            </a:fld>
            <a:endParaRPr lang="vi-VN"/>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18B206-11B3-467F-AB8E-2AD7B7D9B86F}" type="slidenum">
              <a:rPr lang="vi-VN"/>
              <a:pPr/>
              <a:t>11</a:t>
            </a:fld>
            <a:endParaRPr lang="vi-VN"/>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DA3125-9591-4F00-BCE0-AF9FA364CD97}" type="slidenum">
              <a:rPr lang="vi-VN"/>
              <a:pPr/>
              <a:t>12</a:t>
            </a:fld>
            <a:endParaRPr lang="vi-VN"/>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61155E-1CAB-41A5-A316-9374106F22C6}" type="slidenum">
              <a:rPr lang="vi-VN"/>
              <a:pPr/>
              <a:t>13</a:t>
            </a:fld>
            <a:endParaRPr lang="vi-VN"/>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EA3476-52A3-480C-B2DA-F2C48C24C909}" type="slidenum">
              <a:rPr lang="vi-VN"/>
              <a:pPr/>
              <a:t>14</a:t>
            </a:fld>
            <a:endParaRPr lang="vi-VN"/>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722388-513E-40E9-82C7-3F701F4099A6}" type="slidenum">
              <a:rPr lang="vi-VN"/>
              <a:pPr/>
              <a:t>15</a:t>
            </a:fld>
            <a:endParaRPr lang="vi-VN"/>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E48DD0-DEAB-41C7-A63E-3535D7F148A4}" type="slidenum">
              <a:rPr lang="vi-VN"/>
              <a:pPr/>
              <a:t>16</a:t>
            </a:fld>
            <a:endParaRPr lang="vi-VN"/>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471324-418E-4AD9-A9F9-894FA71FCB44}" type="slidenum">
              <a:rPr lang="vi-VN"/>
              <a:pPr/>
              <a:t>17</a:t>
            </a:fld>
            <a:endParaRPr lang="vi-VN"/>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vi-V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D1B2CF-29D5-411D-83F7-41FFEABE1BB8}" type="slidenum">
              <a:rPr lang="vi-VN"/>
              <a:pPr/>
              <a:t>18</a:t>
            </a:fld>
            <a:endParaRPr lang="vi-VN"/>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4A60D5-676D-4B90-A68E-781697E7AD28}" type="slidenum">
              <a:rPr lang="vi-VN"/>
              <a:pPr/>
              <a:t>19</a:t>
            </a:fld>
            <a:endParaRPr lang="vi-VN"/>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vi-V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A567E5-5729-4995-888A-D1CF77C5807C}" type="slidenum">
              <a:rPr lang="vi-VN"/>
              <a:pPr/>
              <a:t>20</a:t>
            </a:fld>
            <a:endParaRPr lang="vi-VN"/>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vi-V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BB7463-3274-4253-A1C8-E378645CF308}" type="slidenum">
              <a:rPr lang="vi-VN"/>
              <a:pPr/>
              <a:t>3</a:t>
            </a:fld>
            <a:endParaRPr lang="vi-VN"/>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A1C160-8A12-4743-861B-869F00E73F14}" type="slidenum">
              <a:rPr lang="vi-VN"/>
              <a:pPr/>
              <a:t>21</a:t>
            </a:fld>
            <a:endParaRPr lang="vi-VN"/>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vi-V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F85178-B47A-46F0-B467-91152831BFC6}" type="slidenum">
              <a:rPr lang="vi-VN"/>
              <a:pPr/>
              <a:t>22</a:t>
            </a:fld>
            <a:endParaRPr lang="vi-VN"/>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vi-V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2EECEF-4421-4202-BF94-4C04DFA336B4}" type="slidenum">
              <a:rPr lang="vi-VN"/>
              <a:pPr/>
              <a:t>23</a:t>
            </a:fld>
            <a:endParaRPr lang="vi-VN"/>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vi-V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705A66-2097-4971-B8BA-AB00552A588C}" type="slidenum">
              <a:rPr lang="vi-VN"/>
              <a:pPr/>
              <a:t>24</a:t>
            </a:fld>
            <a:endParaRPr lang="vi-VN"/>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vi-V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8A8B8A-6ED4-44B5-92E0-22B9CA488DCA}" type="slidenum">
              <a:rPr lang="vi-VN"/>
              <a:pPr/>
              <a:t>25</a:t>
            </a:fld>
            <a:endParaRPr lang="vi-VN"/>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vi-V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251D4C-302D-4F11-A004-0A0954A62124}" type="slidenum">
              <a:rPr lang="vi-VN"/>
              <a:pPr/>
              <a:t>26</a:t>
            </a:fld>
            <a:endParaRPr lang="vi-VN"/>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F82BE2-8838-46F2-8757-E920784AC7E3}" type="slidenum">
              <a:rPr lang="vi-VN"/>
              <a:pPr/>
              <a:t>4</a:t>
            </a:fld>
            <a:endParaRPr lang="vi-VN"/>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BF17A5-8623-44B8-B4EB-6CADB521B27D}" type="slidenum">
              <a:rPr lang="vi-VN"/>
              <a:pPr/>
              <a:t>5</a:t>
            </a:fld>
            <a:endParaRPr lang="vi-VN"/>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37F112-7EAD-46CB-BEF2-F0ACCC58F2B1}" type="slidenum">
              <a:rPr lang="vi-VN"/>
              <a:pPr/>
              <a:t>6</a:t>
            </a:fld>
            <a:endParaRPr lang="vi-VN"/>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vi-V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E2785B-9274-47E0-B468-12A1EC35809D}" type="slidenum">
              <a:rPr lang="vi-VN"/>
              <a:pPr/>
              <a:t>7</a:t>
            </a:fld>
            <a:endParaRPr lang="vi-VN"/>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097EA-5192-490E-A584-CECC0F93F48C}" type="slidenum">
              <a:rPr lang="vi-VN"/>
              <a:pPr/>
              <a:t>8</a:t>
            </a:fld>
            <a:endParaRPr lang="vi-VN"/>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BB85FE-7219-4492-A5E0-53084C59443E}" type="slidenum">
              <a:rPr lang="vi-VN"/>
              <a:pPr/>
              <a:t>9</a:t>
            </a:fld>
            <a:endParaRPr lang="vi-VN"/>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683EBD-0AB4-4B95-8C5C-4D2ED48EF1DA}" type="slidenum">
              <a:rPr lang="vi-VN"/>
              <a:pPr/>
              <a:t>10</a:t>
            </a:fld>
            <a:endParaRPr lang="vi-VN"/>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B9A498D-EC36-4D9C-913D-859F5C44C59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AA29E50-86BA-44AE-89BB-29DF073377D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C6864D0-A1F3-4DAA-97BE-1A8423B029E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5341183-BB8A-4A10-B2CD-969A8DE7A61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27EC2C4-0E88-4D6E-AFBC-FBBAF53461A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EA5EEEF-60A5-4BC4-B2B0-4D91CBA7AB4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F4200FF-E15C-47BC-BADE-8D8D1757E9D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B5DAC15-9F8A-489B-B33C-859AFBD0A6C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EE4DD87-CEBB-4719-961A-995AB7CCD68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967A76-4DEC-47BB-8CA1-804DB2A7DC3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912E2BC-357E-4E39-84AB-66AAA28398F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B447315-A634-4CAD-BED8-010CCBD00B2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2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22.xml"/><Relationship Id="rId7"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2.jpeg"/><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2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23.xml"/><Relationship Id="rId7"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12.jpeg"/><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oleObject18.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2"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rPr>
              <a:t>TRƯỜNG TIỂU HỌC ÁI MỘ A</a:t>
            </a:r>
          </a:p>
        </p:txBody>
      </p:sp>
      <p:sp>
        <p:nvSpPr>
          <p:cNvPr id="8" name="TextBox 7"/>
          <p:cNvSpPr txBox="1"/>
          <p:nvPr/>
        </p:nvSpPr>
        <p:spPr>
          <a:xfrm>
            <a:off x="304800" y="1981200"/>
            <a:ext cx="8534400" cy="3046988"/>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TÊN PHÂN MÔN: </a:t>
            </a:r>
            <a:r>
              <a:rPr lang="en-US" sz="32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Luyện</a:t>
            </a:r>
            <a:r>
              <a:rPr lang="en-US" sz="32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2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từ</a:t>
            </a:r>
            <a:r>
              <a:rPr lang="en-US" sz="32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2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và</a:t>
            </a:r>
            <a:r>
              <a:rPr lang="en-US" sz="32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2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câu</a:t>
            </a:r>
            <a:endParaRPr lang="en-US" sz="32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endParaRPr>
          </a:p>
          <a:p>
            <a:pPr algn="ctr" fontAlgn="auto">
              <a:lnSpc>
                <a:spcPct val="150000"/>
              </a:lnSpc>
              <a:spcBef>
                <a:spcPts val="0"/>
              </a:spcBef>
              <a:spcAft>
                <a:spcPts val="0"/>
              </a:spcAft>
              <a:defRPr/>
            </a:pPr>
            <a:r>
              <a:rPr lang="en-US" sz="32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TUẦN</a:t>
            </a:r>
            <a:r>
              <a:rPr lang="en-US" sz="32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2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13</a:t>
            </a:r>
          </a:p>
          <a:p>
            <a:pPr algn="ctr" fontAlgn="auto">
              <a:lnSpc>
                <a:spcPct val="150000"/>
              </a:lnSpc>
              <a:spcBef>
                <a:spcPts val="0"/>
              </a:spcBef>
              <a:spcAft>
                <a:spcPts val="0"/>
              </a:spcAft>
              <a:defRPr/>
            </a:pPr>
            <a:r>
              <a:rPr lang="en-US" sz="3200" b="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Mở</a:t>
            </a:r>
            <a:r>
              <a:rPr lang="en-US" sz="30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rộng</a:t>
            </a:r>
            <a:r>
              <a:rPr lang="en-US" sz="30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vốn</a:t>
            </a:r>
            <a:r>
              <a:rPr lang="en-US" sz="30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từ</a:t>
            </a:r>
            <a:r>
              <a:rPr lang="en-US" sz="30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Ý </a:t>
            </a:r>
            <a:r>
              <a:rPr lang="en-US" sz="30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chí</a:t>
            </a:r>
            <a:r>
              <a:rPr lang="en-US" sz="30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Nghị</a:t>
            </a:r>
            <a:r>
              <a:rPr lang="en-US" sz="30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lực</a:t>
            </a:r>
            <a:endParaRPr lang="en-US" sz="30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endParaRPr>
          </a:p>
          <a:p>
            <a:pPr lvl="2" fontAlgn="auto">
              <a:lnSpc>
                <a:spcPct val="150000"/>
              </a:lnSpc>
              <a:spcBef>
                <a:spcPts val="0"/>
              </a:spcBef>
              <a:spcAft>
                <a:spcPts val="0"/>
              </a:spcAft>
              <a:defRPr/>
            </a:pPr>
            <a:r>
              <a:rPr lang="en-US" sz="3200" b="1" i="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GV </a:t>
            </a:r>
            <a:r>
              <a:rPr lang="en-US" sz="32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Thực</a:t>
            </a:r>
            <a:r>
              <a:rPr lang="en-US" sz="32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2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hiện</a:t>
            </a:r>
            <a:r>
              <a:rPr lang="en-US" sz="32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2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Nguyễn</a:t>
            </a:r>
            <a:r>
              <a:rPr lang="en-US" sz="32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2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Thị</a:t>
            </a:r>
            <a:r>
              <a:rPr lang="en-US" sz="32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Thu </a:t>
            </a:r>
            <a:r>
              <a:rPr lang="en-US" sz="32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Lan</a:t>
            </a:r>
            <a:endParaRPr lang="en-US" sz="32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80D60E5A-8B62-42D0-90AD-BDA6486A3068}" type="slidenum">
              <a:rPr lang="en-US"/>
              <a:pPr/>
              <a:t>10</a:t>
            </a:fld>
            <a:endParaRPr lang="en-US"/>
          </a:p>
        </p:txBody>
      </p:sp>
      <p:sp>
        <p:nvSpPr>
          <p:cNvPr id="82947" name="AutoShape 3"/>
          <p:cNvSpPr>
            <a:spLocks noChangeArrowheads="1"/>
          </p:cNvSpPr>
          <p:nvPr/>
        </p:nvSpPr>
        <p:spPr bwMode="auto">
          <a:xfrm>
            <a:off x="304800" y="2209800"/>
            <a:ext cx="1981200" cy="838200"/>
          </a:xfrm>
          <a:prstGeom prst="ribbon2">
            <a:avLst>
              <a:gd name="adj1" fmla="val 12500"/>
              <a:gd name="adj2" fmla="val 50000"/>
            </a:avLst>
          </a:prstGeom>
          <a:solidFill>
            <a:srgbClr val="FF9900"/>
          </a:solidFill>
          <a:ln w="9525">
            <a:solidFill>
              <a:schemeClr val="tx1"/>
            </a:solidFill>
            <a:round/>
            <a:headEnd/>
            <a:tailEnd/>
          </a:ln>
          <a:effectLst/>
        </p:spPr>
        <p:txBody>
          <a:bodyPr wrap="none" anchor="ctr"/>
          <a:lstStyle/>
          <a:p>
            <a:pPr algn="ctr"/>
            <a:r>
              <a:rPr lang="en-US" sz="2400">
                <a:latin typeface="Times New Roman" pitchFamily="18" charset="0"/>
              </a:rPr>
              <a:t>B</a:t>
            </a:r>
            <a:r>
              <a:rPr lang="vi-VN" sz="2400">
                <a:latin typeface="Times New Roman" pitchFamily="18" charset="0"/>
              </a:rPr>
              <a:t>ài</a:t>
            </a:r>
            <a:r>
              <a:rPr lang="en-US" sz="2400">
                <a:latin typeface="Times New Roman" pitchFamily="18" charset="0"/>
              </a:rPr>
              <a:t> tập 3</a:t>
            </a:r>
            <a:endParaRPr lang="vi-VN" sz="2400">
              <a:latin typeface="Times New Roman" pitchFamily="18" charset="0"/>
            </a:endParaRPr>
          </a:p>
        </p:txBody>
      </p:sp>
      <p:sp>
        <p:nvSpPr>
          <p:cNvPr id="82948" name="AutoShape 4"/>
          <p:cNvSpPr>
            <a:spLocks noChangeArrowheads="1"/>
          </p:cNvSpPr>
          <p:nvPr/>
        </p:nvSpPr>
        <p:spPr bwMode="auto">
          <a:xfrm>
            <a:off x="1219200" y="2667000"/>
            <a:ext cx="6629400" cy="4191000"/>
          </a:xfrm>
          <a:prstGeom prst="irregularSeal1">
            <a:avLst/>
          </a:prstGeom>
          <a:solidFill>
            <a:schemeClr val="accent1"/>
          </a:solidFill>
          <a:ln w="38100">
            <a:solidFill>
              <a:srgbClr val="FF0066"/>
            </a:solidFill>
            <a:miter lim="800000"/>
            <a:headEnd/>
            <a:tailEnd/>
          </a:ln>
          <a:effectLst/>
        </p:spPr>
        <p:txBody>
          <a:bodyPr wrap="none" anchor="ctr"/>
          <a:lstStyle/>
          <a:p>
            <a:pPr algn="ctr"/>
            <a:endParaRPr lang="vi-VN" sz="2400">
              <a:latin typeface="Times New Roman" pitchFamily="18" charset="0"/>
            </a:endParaRPr>
          </a:p>
          <a:p>
            <a:pPr algn="ctr"/>
            <a:r>
              <a:rPr lang="vi-VN" sz="2400">
                <a:latin typeface="Times New Roman" pitchFamily="18" charset="0"/>
              </a:rPr>
              <a:t>Viết một đoạn văn ngắn nói về</a:t>
            </a:r>
          </a:p>
          <a:p>
            <a:pPr algn="ctr"/>
            <a:r>
              <a:rPr lang="vi-VN" sz="2400">
                <a:latin typeface="Times New Roman" pitchFamily="18" charset="0"/>
              </a:rPr>
              <a:t> một người do có ý chí, nghị lực </a:t>
            </a:r>
          </a:p>
          <a:p>
            <a:pPr algn="ctr"/>
            <a:r>
              <a:rPr lang="vi-VN" sz="2400">
                <a:latin typeface="Times New Roman" pitchFamily="18" charset="0"/>
              </a:rPr>
              <a:t>     nên đã vượt qua nhiều thử thách, </a:t>
            </a:r>
          </a:p>
          <a:p>
            <a:pPr algn="ctr"/>
            <a:r>
              <a:rPr lang="vi-VN" sz="2400">
                <a:latin typeface="Times New Roman" pitchFamily="18" charset="0"/>
              </a:rPr>
              <a:t>đạt được thành công.</a:t>
            </a:r>
          </a:p>
        </p:txBody>
      </p:sp>
      <p:sp>
        <p:nvSpPr>
          <p:cNvPr id="82949" name="Line 5"/>
          <p:cNvSpPr>
            <a:spLocks noChangeShapeType="1"/>
          </p:cNvSpPr>
          <p:nvPr/>
        </p:nvSpPr>
        <p:spPr bwMode="auto">
          <a:xfrm flipV="1">
            <a:off x="2438400" y="4800600"/>
            <a:ext cx="4267200" cy="76200"/>
          </a:xfrm>
          <a:prstGeom prst="line">
            <a:avLst/>
          </a:prstGeom>
          <a:noFill/>
          <a:ln w="28575">
            <a:solidFill>
              <a:srgbClr val="3366FF"/>
            </a:solidFill>
            <a:round/>
            <a:headEnd/>
            <a:tailEnd/>
          </a:ln>
          <a:effectLst/>
        </p:spPr>
        <p:txBody>
          <a:bodyPr/>
          <a:lstStyle/>
          <a:p>
            <a:endParaRPr lang="en-US"/>
          </a:p>
        </p:txBody>
      </p:sp>
      <p:sp>
        <p:nvSpPr>
          <p:cNvPr id="82950" name="Line 6"/>
          <p:cNvSpPr>
            <a:spLocks noChangeShapeType="1"/>
          </p:cNvSpPr>
          <p:nvPr/>
        </p:nvSpPr>
        <p:spPr bwMode="auto">
          <a:xfrm>
            <a:off x="3124200" y="5562600"/>
            <a:ext cx="2667000" cy="0"/>
          </a:xfrm>
          <a:prstGeom prst="line">
            <a:avLst/>
          </a:prstGeom>
          <a:noFill/>
          <a:ln w="28575">
            <a:solidFill>
              <a:srgbClr val="3366FF"/>
            </a:solidFill>
            <a:round/>
            <a:headEnd/>
            <a:tailEnd/>
          </a:ln>
          <a:effectLst/>
        </p:spPr>
        <p:txBody>
          <a:bodyPr/>
          <a:lstStyle/>
          <a:p>
            <a:endParaRPr lang="en-US"/>
          </a:p>
        </p:txBody>
      </p:sp>
      <p:sp>
        <p:nvSpPr>
          <p:cNvPr id="82951" name="Line 7"/>
          <p:cNvSpPr>
            <a:spLocks noChangeShapeType="1"/>
          </p:cNvSpPr>
          <p:nvPr/>
        </p:nvSpPr>
        <p:spPr bwMode="auto">
          <a:xfrm>
            <a:off x="2971800" y="5181600"/>
            <a:ext cx="3867150" cy="0"/>
          </a:xfrm>
          <a:prstGeom prst="line">
            <a:avLst/>
          </a:prstGeom>
          <a:noFill/>
          <a:ln w="28575">
            <a:solidFill>
              <a:srgbClr val="3366FF"/>
            </a:solidFill>
            <a:round/>
            <a:headEnd/>
            <a:tailEnd/>
          </a:ln>
          <a:effectLst/>
        </p:spPr>
        <p:txBody>
          <a:bodyPr/>
          <a:lstStyle/>
          <a:p>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82947"/>
                                        </p:tgtEl>
                                        <p:attrNameLst>
                                          <p:attrName>style.visibility</p:attrName>
                                        </p:attrNameLst>
                                      </p:cBhvr>
                                      <p:to>
                                        <p:strVal val="visible"/>
                                      </p:to>
                                    </p:set>
                                    <p:animEffect transition="in" filter="diamond(in)">
                                      <p:cBhvr>
                                        <p:cTn id="7" dur="1000"/>
                                        <p:tgtEl>
                                          <p:spTgt spid="82947"/>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82948"/>
                                        </p:tgtEl>
                                        <p:attrNameLst>
                                          <p:attrName>style.visibility</p:attrName>
                                        </p:attrNameLst>
                                      </p:cBhvr>
                                      <p:to>
                                        <p:strVal val="visible"/>
                                      </p:to>
                                    </p:set>
                                    <p:animEffect transition="in" filter="diamond(in)">
                                      <p:cBhvr>
                                        <p:cTn id="10" dur="1000"/>
                                        <p:tgtEl>
                                          <p:spTgt spid="82948"/>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82951"/>
                                        </p:tgtEl>
                                        <p:attrNameLst>
                                          <p:attrName>style.visibility</p:attrName>
                                        </p:attrNameLst>
                                      </p:cBhvr>
                                      <p:to>
                                        <p:strVal val="visible"/>
                                      </p:to>
                                    </p:set>
                                    <p:animEffect transition="in" filter="checkerboard(across)">
                                      <p:cBhvr>
                                        <p:cTn id="15" dur="3000"/>
                                        <p:tgtEl>
                                          <p:spTgt spid="82951"/>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82949"/>
                                        </p:tgtEl>
                                        <p:attrNameLst>
                                          <p:attrName>style.visibility</p:attrName>
                                        </p:attrNameLst>
                                      </p:cBhvr>
                                      <p:to>
                                        <p:strVal val="visible"/>
                                      </p:to>
                                    </p:set>
                                    <p:animEffect transition="in" filter="checkerboard(across)">
                                      <p:cBhvr>
                                        <p:cTn id="18" dur="3000"/>
                                        <p:tgtEl>
                                          <p:spTgt spid="82949"/>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82950"/>
                                        </p:tgtEl>
                                        <p:attrNameLst>
                                          <p:attrName>style.visibility</p:attrName>
                                        </p:attrNameLst>
                                      </p:cBhvr>
                                      <p:to>
                                        <p:strVal val="visible"/>
                                      </p:to>
                                    </p:set>
                                    <p:animEffect transition="in" filter="checkerboard(across)">
                                      <p:cBhvr>
                                        <p:cTn id="21" dur="3000"/>
                                        <p:tgtEl>
                                          <p:spTgt spid="82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animBg="1"/>
      <p:bldP spid="82948" grpId="0" animBg="1"/>
      <p:bldP spid="82949" grpId="0" animBg="1"/>
      <p:bldP spid="82950" grpId="0" animBg="1"/>
      <p:bldP spid="8295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3C54A34C-B94D-4C7F-8C87-C304B7BEAFA1}" type="slidenum">
              <a:rPr lang="en-US"/>
              <a:pPr/>
              <a:t>11</a:t>
            </a:fld>
            <a:endParaRPr lang="en-US"/>
          </a:p>
        </p:txBody>
      </p:sp>
      <p:pic>
        <p:nvPicPr>
          <p:cNvPr id="129028" name="Picture 4"/>
          <p:cNvPicPr>
            <a:picLocks noChangeAspect="1" noChangeArrowheads="1"/>
          </p:cNvPicPr>
          <p:nvPr/>
        </p:nvPicPr>
        <p:blipFill>
          <a:blip r:embed="rId3"/>
          <a:srcRect/>
          <a:stretch>
            <a:fillRect/>
          </a:stretch>
        </p:blipFill>
        <p:spPr bwMode="auto">
          <a:xfrm>
            <a:off x="0" y="685800"/>
            <a:ext cx="4572000" cy="3352800"/>
          </a:xfrm>
          <a:prstGeom prst="rect">
            <a:avLst/>
          </a:prstGeom>
          <a:noFill/>
          <a:ln w="9525">
            <a:noFill/>
            <a:miter lim="800000"/>
            <a:headEnd/>
            <a:tailEnd/>
          </a:ln>
        </p:spPr>
      </p:pic>
      <p:pic>
        <p:nvPicPr>
          <p:cNvPr id="129029" name="Picture 5"/>
          <p:cNvPicPr>
            <a:picLocks noChangeAspect="1" noChangeArrowheads="1"/>
          </p:cNvPicPr>
          <p:nvPr/>
        </p:nvPicPr>
        <p:blipFill>
          <a:blip r:embed="rId4"/>
          <a:srcRect/>
          <a:stretch>
            <a:fillRect/>
          </a:stretch>
        </p:blipFill>
        <p:spPr bwMode="auto">
          <a:xfrm>
            <a:off x="4876800" y="381000"/>
            <a:ext cx="4114800" cy="3581400"/>
          </a:xfrm>
          <a:prstGeom prst="rect">
            <a:avLst/>
          </a:prstGeom>
          <a:noFill/>
          <a:ln w="9525">
            <a:noFill/>
            <a:miter lim="800000"/>
            <a:headEnd/>
            <a:tailEnd/>
          </a:ln>
        </p:spPr>
      </p:pic>
      <p:pic>
        <p:nvPicPr>
          <p:cNvPr id="129030" name="Picture 6"/>
          <p:cNvPicPr>
            <a:picLocks noChangeAspect="1" noChangeArrowheads="1"/>
          </p:cNvPicPr>
          <p:nvPr/>
        </p:nvPicPr>
        <p:blipFill>
          <a:blip r:embed="rId5"/>
          <a:srcRect/>
          <a:stretch>
            <a:fillRect/>
          </a:stretch>
        </p:blipFill>
        <p:spPr bwMode="auto">
          <a:xfrm>
            <a:off x="0" y="4114800"/>
            <a:ext cx="4572000" cy="2743200"/>
          </a:xfrm>
          <a:prstGeom prst="rect">
            <a:avLst/>
          </a:prstGeom>
          <a:noFill/>
          <a:ln w="9525">
            <a:noFill/>
            <a:miter lim="800000"/>
            <a:headEnd/>
            <a:tailEnd/>
          </a:ln>
        </p:spPr>
      </p:pic>
      <p:pic>
        <p:nvPicPr>
          <p:cNvPr id="129031" name="Picture 7"/>
          <p:cNvPicPr>
            <a:picLocks noChangeAspect="1" noChangeArrowheads="1"/>
          </p:cNvPicPr>
          <p:nvPr/>
        </p:nvPicPr>
        <p:blipFill>
          <a:blip r:embed="rId6"/>
          <a:srcRect/>
          <a:stretch>
            <a:fillRect/>
          </a:stretch>
        </p:blipFill>
        <p:spPr bwMode="auto">
          <a:xfrm>
            <a:off x="4876800" y="3994150"/>
            <a:ext cx="3733800" cy="2863850"/>
          </a:xfrm>
          <a:prstGeom prst="rect">
            <a:avLst/>
          </a:prstGeom>
          <a:noFill/>
          <a:ln w="9525">
            <a:noFill/>
            <a:miter lim="800000"/>
            <a:headEnd/>
            <a:tailEnd/>
          </a:ln>
        </p:spPr>
      </p:pic>
      <p:sp>
        <p:nvSpPr>
          <p:cNvPr id="129032" name="Text Box 8"/>
          <p:cNvSpPr txBox="1">
            <a:spLocks noChangeArrowheads="1"/>
          </p:cNvSpPr>
          <p:nvPr/>
        </p:nvSpPr>
        <p:spPr bwMode="auto">
          <a:xfrm>
            <a:off x="0" y="0"/>
            <a:ext cx="4953000" cy="519113"/>
          </a:xfrm>
          <a:prstGeom prst="rect">
            <a:avLst/>
          </a:prstGeom>
          <a:noFill/>
          <a:ln w="9525">
            <a:noFill/>
            <a:miter lim="800000"/>
            <a:headEnd/>
            <a:tailEnd/>
          </a:ln>
          <a:effectLst/>
        </p:spPr>
        <p:txBody>
          <a:bodyPr>
            <a:spAutoFit/>
          </a:bodyPr>
          <a:lstStyle/>
          <a:p>
            <a:pPr>
              <a:spcBef>
                <a:spcPct val="50000"/>
              </a:spcBef>
            </a:pPr>
            <a:r>
              <a:rPr lang="en-US" sz="2800" b="1"/>
              <a:t>THẦY: NGUYỄN NGỌC KÝ</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0EF201C-9B66-4352-B59B-490DF6ED8DBE}" type="slidenum">
              <a:rPr lang="en-US"/>
              <a:pPr/>
              <a:t>12</a:t>
            </a:fld>
            <a:endParaRPr lang="en-US"/>
          </a:p>
        </p:txBody>
      </p:sp>
      <p:pic>
        <p:nvPicPr>
          <p:cNvPr id="84996" name="Picture 4" descr="Vua_tau_thuy_Bach_Thai_Buoi"/>
          <p:cNvPicPr>
            <a:picLocks noChangeAspect="1" noChangeArrowheads="1"/>
          </p:cNvPicPr>
          <p:nvPr/>
        </p:nvPicPr>
        <p:blipFill>
          <a:blip r:embed="rId3"/>
          <a:srcRect/>
          <a:stretch>
            <a:fillRect/>
          </a:stretch>
        </p:blipFill>
        <p:spPr bwMode="auto">
          <a:xfrm>
            <a:off x="0" y="0"/>
            <a:ext cx="9144000" cy="5219700"/>
          </a:xfrm>
          <a:prstGeom prst="rect">
            <a:avLst/>
          </a:prstGeom>
          <a:noFill/>
        </p:spPr>
      </p:pic>
      <p:sp>
        <p:nvSpPr>
          <p:cNvPr id="84997" name="Text Box 5"/>
          <p:cNvSpPr txBox="1">
            <a:spLocks noChangeArrowheads="1"/>
          </p:cNvSpPr>
          <p:nvPr/>
        </p:nvSpPr>
        <p:spPr bwMode="auto">
          <a:xfrm>
            <a:off x="266700" y="5486400"/>
            <a:ext cx="8191500" cy="641350"/>
          </a:xfrm>
          <a:prstGeom prst="rect">
            <a:avLst/>
          </a:prstGeom>
          <a:noFill/>
          <a:ln w="9525">
            <a:noFill/>
            <a:miter lim="800000"/>
            <a:headEnd/>
            <a:tailEnd/>
          </a:ln>
          <a:effectLst/>
        </p:spPr>
        <p:txBody>
          <a:bodyPr>
            <a:spAutoFit/>
          </a:bodyPr>
          <a:lstStyle/>
          <a:p>
            <a:pPr algn="r">
              <a:spcBef>
                <a:spcPct val="50000"/>
              </a:spcBef>
            </a:pPr>
            <a:r>
              <a:rPr lang="en-US" sz="3600" b="1" i="1">
                <a:latin typeface="Times New Roman" pitchFamily="18" charset="0"/>
              </a:rPr>
              <a:t>“Vua t</a:t>
            </a:r>
            <a:r>
              <a:rPr lang="vi-VN" sz="3600" b="1" i="1">
                <a:latin typeface="Times New Roman" pitchFamily="18" charset="0"/>
              </a:rPr>
              <a:t>àu</a:t>
            </a:r>
            <a:r>
              <a:rPr lang="en-US" sz="3600" b="1" i="1">
                <a:latin typeface="Times New Roman" pitchFamily="18" charset="0"/>
              </a:rPr>
              <a:t> thu</a:t>
            </a:r>
            <a:r>
              <a:rPr lang="vi-VN" sz="3600" b="1" i="1">
                <a:latin typeface="Times New Roman" pitchFamily="18" charset="0"/>
              </a:rPr>
              <a:t>ỷ</a:t>
            </a:r>
            <a:r>
              <a:rPr lang="en-US" sz="3600" b="1" i="1">
                <a:latin typeface="Times New Roman" pitchFamily="18" charset="0"/>
              </a:rPr>
              <a:t>” </a:t>
            </a:r>
            <a:r>
              <a:rPr lang="en-US" sz="3600" b="1">
                <a:latin typeface="Times New Roman" pitchFamily="18" charset="0"/>
              </a:rPr>
              <a:t>B</a:t>
            </a:r>
            <a:r>
              <a:rPr lang="vi-VN" sz="3600" b="1">
                <a:latin typeface="Times New Roman" pitchFamily="18" charset="0"/>
              </a:rPr>
              <a:t>ạch Thái Bưởi</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84996"/>
                                        </p:tgtEl>
                                        <p:attrNameLst>
                                          <p:attrName>style.visibility</p:attrName>
                                        </p:attrNameLst>
                                      </p:cBhvr>
                                      <p:to>
                                        <p:strVal val="visible"/>
                                      </p:to>
                                    </p:set>
                                    <p:animEffect transition="in" filter="diamond(in)">
                                      <p:cBhvr>
                                        <p:cTn id="7" dur="2000"/>
                                        <p:tgtEl>
                                          <p:spTgt spid="84996"/>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84997"/>
                                        </p:tgtEl>
                                        <p:attrNameLst>
                                          <p:attrName>style.visibility</p:attrName>
                                        </p:attrNameLst>
                                      </p:cBhvr>
                                      <p:to>
                                        <p:strVal val="visible"/>
                                      </p:to>
                                    </p:set>
                                    <p:animEffect transition="in" filter="diamond(in)">
                                      <p:cBhvr>
                                        <p:cTn id="10" dur="2000"/>
                                        <p:tgtEl>
                                          <p:spTgt spid="84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F6D1D165-F5A3-4AF9-9EC1-6CE071942B33}" type="slidenum">
              <a:rPr lang="en-US"/>
              <a:pPr/>
              <a:t>13</a:t>
            </a:fld>
            <a:endParaRPr lang="en-US"/>
          </a:p>
        </p:txBody>
      </p:sp>
      <p:sp>
        <p:nvSpPr>
          <p:cNvPr id="87042" name="Rectangle 2"/>
          <p:cNvSpPr>
            <a:spLocks noGrp="1" noChangeArrowheads="1"/>
          </p:cNvSpPr>
          <p:nvPr>
            <p:ph type="title"/>
          </p:nvPr>
        </p:nvSpPr>
        <p:spPr/>
        <p:txBody>
          <a:bodyPr/>
          <a:lstStyle/>
          <a:p>
            <a:endParaRPr lang="vi-VN"/>
          </a:p>
        </p:txBody>
      </p:sp>
      <p:pic>
        <p:nvPicPr>
          <p:cNvPr id="87044" name="Picture 4" descr="Van_hay_chu_tot"/>
          <p:cNvPicPr>
            <a:picLocks noChangeAspect="1" noChangeArrowheads="1"/>
          </p:cNvPicPr>
          <p:nvPr/>
        </p:nvPicPr>
        <p:blipFill>
          <a:blip r:embed="rId3"/>
          <a:srcRect/>
          <a:stretch>
            <a:fillRect/>
          </a:stretch>
        </p:blipFill>
        <p:spPr bwMode="auto">
          <a:xfrm>
            <a:off x="0" y="0"/>
            <a:ext cx="9144000" cy="5410200"/>
          </a:xfrm>
          <a:prstGeom prst="rect">
            <a:avLst/>
          </a:prstGeom>
          <a:noFill/>
        </p:spPr>
      </p:pic>
      <p:sp>
        <p:nvSpPr>
          <p:cNvPr id="87045" name="Text Box 5"/>
          <p:cNvSpPr txBox="1">
            <a:spLocks noChangeArrowheads="1"/>
          </p:cNvSpPr>
          <p:nvPr/>
        </p:nvSpPr>
        <p:spPr bwMode="auto">
          <a:xfrm>
            <a:off x="895350" y="5372100"/>
            <a:ext cx="7296150" cy="762000"/>
          </a:xfrm>
          <a:prstGeom prst="rect">
            <a:avLst/>
          </a:prstGeom>
          <a:noFill/>
          <a:ln w="9525">
            <a:noFill/>
            <a:miter lim="800000"/>
            <a:headEnd/>
            <a:tailEnd/>
          </a:ln>
          <a:effectLst/>
        </p:spPr>
        <p:txBody>
          <a:bodyPr>
            <a:spAutoFit/>
          </a:bodyPr>
          <a:lstStyle/>
          <a:p>
            <a:pPr algn="ctr">
              <a:spcBef>
                <a:spcPct val="50000"/>
              </a:spcBef>
            </a:pPr>
            <a:r>
              <a:rPr lang="vi-VN" sz="4400">
                <a:latin typeface="Times New Roman" pitchFamily="18" charset="0"/>
              </a:rPr>
              <a:t>Cao Bá Quát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87045"/>
                                        </p:tgtEl>
                                        <p:attrNameLst>
                                          <p:attrName>style.visibility</p:attrName>
                                        </p:attrNameLst>
                                      </p:cBhvr>
                                      <p:to>
                                        <p:strVal val="visible"/>
                                      </p:to>
                                    </p:set>
                                    <p:animEffect transition="in" filter="wedge">
                                      <p:cBhvr>
                                        <p:cTn id="7" dur="2000"/>
                                        <p:tgtEl>
                                          <p:spTgt spid="87045"/>
                                        </p:tgtEl>
                                      </p:cBhvr>
                                    </p:animEffect>
                                  </p:childTnLst>
                                </p:cTn>
                              </p:par>
                              <p:par>
                                <p:cTn id="8" presetID="20" presetClass="entr" presetSubtype="0" fill="hold" nodeType="withEffect">
                                  <p:stCondLst>
                                    <p:cond delay="0"/>
                                  </p:stCondLst>
                                  <p:childTnLst>
                                    <p:set>
                                      <p:cBhvr>
                                        <p:cTn id="9" dur="1" fill="hold">
                                          <p:stCondLst>
                                            <p:cond delay="0"/>
                                          </p:stCondLst>
                                        </p:cTn>
                                        <p:tgtEl>
                                          <p:spTgt spid="87044"/>
                                        </p:tgtEl>
                                        <p:attrNameLst>
                                          <p:attrName>style.visibility</p:attrName>
                                        </p:attrNameLst>
                                      </p:cBhvr>
                                      <p:to>
                                        <p:strVal val="visible"/>
                                      </p:to>
                                    </p:set>
                                    <p:animEffect transition="in" filter="wedge">
                                      <p:cBhvr>
                                        <p:cTn id="10" dur="2000"/>
                                        <p:tgtEl>
                                          <p:spTgt spid="87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EFDCC3B-98E4-42E6-AF03-C143D946E396}" type="slidenum">
              <a:rPr lang="en-US"/>
              <a:pPr/>
              <a:t>14</a:t>
            </a:fld>
            <a:endParaRPr lang="en-US"/>
          </a:p>
        </p:txBody>
      </p:sp>
      <p:pic>
        <p:nvPicPr>
          <p:cNvPr id="88066" name="Picture 2" descr="Le-o-nac-do_da_Vin-xi"/>
          <p:cNvPicPr>
            <a:picLocks noChangeAspect="1" noChangeArrowheads="1"/>
          </p:cNvPicPr>
          <p:nvPr/>
        </p:nvPicPr>
        <p:blipFill>
          <a:blip r:embed="rId3"/>
          <a:srcRect/>
          <a:stretch>
            <a:fillRect/>
          </a:stretch>
        </p:blipFill>
        <p:spPr bwMode="auto">
          <a:xfrm>
            <a:off x="4038600" y="0"/>
            <a:ext cx="5105400" cy="6858000"/>
          </a:xfrm>
          <a:prstGeom prst="rect">
            <a:avLst/>
          </a:prstGeom>
          <a:noFill/>
        </p:spPr>
      </p:pic>
      <p:sp>
        <p:nvSpPr>
          <p:cNvPr id="88067" name="Text Box 3"/>
          <p:cNvSpPr txBox="1">
            <a:spLocks noChangeArrowheads="1"/>
          </p:cNvSpPr>
          <p:nvPr/>
        </p:nvSpPr>
        <p:spPr bwMode="auto">
          <a:xfrm>
            <a:off x="0" y="4343400"/>
            <a:ext cx="4514850" cy="579438"/>
          </a:xfrm>
          <a:prstGeom prst="rect">
            <a:avLst/>
          </a:prstGeom>
          <a:noFill/>
          <a:ln w="9525">
            <a:noFill/>
            <a:miter lim="800000"/>
            <a:headEnd/>
            <a:tailEnd/>
          </a:ln>
          <a:effectLst/>
        </p:spPr>
        <p:txBody>
          <a:bodyPr>
            <a:spAutoFit/>
          </a:bodyPr>
          <a:lstStyle/>
          <a:p>
            <a:pPr algn="ctr">
              <a:spcBef>
                <a:spcPct val="50000"/>
              </a:spcBef>
            </a:pPr>
            <a:r>
              <a:rPr lang="vi-VN" sz="3200"/>
              <a:t>Lê-ô-nác-đô đa Vin-xi</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88066"/>
                                        </p:tgtEl>
                                        <p:attrNameLst>
                                          <p:attrName>style.visibility</p:attrName>
                                        </p:attrNameLst>
                                      </p:cBhvr>
                                      <p:to>
                                        <p:strVal val="visible"/>
                                      </p:to>
                                    </p:set>
                                    <p:animEffect transition="in" filter="wheel(4)">
                                      <p:cBhvr>
                                        <p:cTn id="7" dur="2000"/>
                                        <p:tgtEl>
                                          <p:spTgt spid="88066"/>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88067"/>
                                        </p:tgtEl>
                                        <p:attrNameLst>
                                          <p:attrName>style.visibility</p:attrName>
                                        </p:attrNameLst>
                                      </p:cBhvr>
                                      <p:to>
                                        <p:strVal val="visible"/>
                                      </p:to>
                                    </p:set>
                                    <p:animEffect transition="in" filter="wheel(4)">
                                      <p:cBhvr>
                                        <p:cTn id="10" dur="2000"/>
                                        <p:tgtEl>
                                          <p:spTgt spid="88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BAFDC6C4-63F0-4684-A4C8-7CF49842D0D8}" type="slidenum">
              <a:rPr lang="en-US"/>
              <a:pPr/>
              <a:t>15</a:t>
            </a:fld>
            <a:endParaRPr lang="en-US"/>
          </a:p>
        </p:txBody>
      </p:sp>
      <p:sp>
        <p:nvSpPr>
          <p:cNvPr id="128004" name="Text Box 4"/>
          <p:cNvSpPr txBox="1">
            <a:spLocks noChangeArrowheads="1"/>
          </p:cNvSpPr>
          <p:nvPr/>
        </p:nvSpPr>
        <p:spPr bwMode="auto">
          <a:xfrm>
            <a:off x="609600" y="381000"/>
            <a:ext cx="2971800" cy="366713"/>
          </a:xfrm>
          <a:prstGeom prst="rect">
            <a:avLst/>
          </a:prstGeom>
          <a:noFill/>
          <a:ln w="9525">
            <a:noFill/>
            <a:miter lim="800000"/>
            <a:headEnd/>
            <a:tailEnd/>
          </a:ln>
          <a:effectLst/>
        </p:spPr>
        <p:txBody>
          <a:bodyPr>
            <a:spAutoFit/>
          </a:bodyPr>
          <a:lstStyle/>
          <a:p>
            <a:pPr>
              <a:spcBef>
                <a:spcPct val="50000"/>
              </a:spcBef>
            </a:pPr>
            <a:endParaRPr lang="en-US"/>
          </a:p>
        </p:txBody>
      </p:sp>
      <p:pic>
        <p:nvPicPr>
          <p:cNvPr id="128005" name="Picture 5" descr="Le-o-nac-do_da_Vin-xi"/>
          <p:cNvPicPr>
            <a:picLocks noChangeAspect="1" noChangeArrowheads="1"/>
          </p:cNvPicPr>
          <p:nvPr/>
        </p:nvPicPr>
        <p:blipFill>
          <a:blip r:embed="rId3"/>
          <a:srcRect/>
          <a:stretch>
            <a:fillRect/>
          </a:stretch>
        </p:blipFill>
        <p:spPr bwMode="auto">
          <a:xfrm>
            <a:off x="6400800" y="3124200"/>
            <a:ext cx="2743200" cy="3733800"/>
          </a:xfrm>
          <a:prstGeom prst="rect">
            <a:avLst/>
          </a:prstGeom>
          <a:noFill/>
        </p:spPr>
      </p:pic>
      <p:pic>
        <p:nvPicPr>
          <p:cNvPr id="128007" name="Picture 7" descr="Van_hay_chu_tot"/>
          <p:cNvPicPr>
            <a:picLocks noChangeAspect="1" noChangeArrowheads="1"/>
          </p:cNvPicPr>
          <p:nvPr/>
        </p:nvPicPr>
        <p:blipFill>
          <a:blip r:embed="rId4"/>
          <a:srcRect/>
          <a:stretch>
            <a:fillRect/>
          </a:stretch>
        </p:blipFill>
        <p:spPr bwMode="auto">
          <a:xfrm>
            <a:off x="0" y="0"/>
            <a:ext cx="4343400" cy="3124200"/>
          </a:xfrm>
          <a:prstGeom prst="rect">
            <a:avLst/>
          </a:prstGeom>
          <a:noFill/>
        </p:spPr>
      </p:pic>
      <p:sp>
        <p:nvSpPr>
          <p:cNvPr id="128008" name="Text Box 8"/>
          <p:cNvSpPr txBox="1">
            <a:spLocks noChangeArrowheads="1"/>
          </p:cNvSpPr>
          <p:nvPr/>
        </p:nvSpPr>
        <p:spPr bwMode="auto">
          <a:xfrm>
            <a:off x="609600" y="304800"/>
            <a:ext cx="42672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128010" name="Text Box 10"/>
          <p:cNvSpPr txBox="1">
            <a:spLocks noChangeArrowheads="1"/>
          </p:cNvSpPr>
          <p:nvPr/>
        </p:nvSpPr>
        <p:spPr bwMode="auto">
          <a:xfrm>
            <a:off x="5257800" y="533400"/>
            <a:ext cx="3886200" cy="366713"/>
          </a:xfrm>
          <a:prstGeom prst="rect">
            <a:avLst/>
          </a:prstGeom>
          <a:noFill/>
          <a:ln w="9525">
            <a:noFill/>
            <a:miter lim="800000"/>
            <a:headEnd/>
            <a:tailEnd/>
          </a:ln>
          <a:effectLst/>
        </p:spPr>
        <p:txBody>
          <a:bodyPr>
            <a:spAutoFit/>
          </a:bodyPr>
          <a:lstStyle/>
          <a:p>
            <a:pPr>
              <a:spcBef>
                <a:spcPct val="50000"/>
              </a:spcBef>
            </a:pPr>
            <a:endParaRPr lang="en-US"/>
          </a:p>
        </p:txBody>
      </p:sp>
      <p:pic>
        <p:nvPicPr>
          <p:cNvPr id="128011" name="Picture 11" descr="Vua_tau_thuy_Bach_Thai_Buoi"/>
          <p:cNvPicPr>
            <a:picLocks noChangeAspect="1" noChangeArrowheads="1"/>
          </p:cNvPicPr>
          <p:nvPr/>
        </p:nvPicPr>
        <p:blipFill>
          <a:blip r:embed="rId5"/>
          <a:srcRect/>
          <a:stretch>
            <a:fillRect/>
          </a:stretch>
        </p:blipFill>
        <p:spPr bwMode="auto">
          <a:xfrm>
            <a:off x="4419600" y="0"/>
            <a:ext cx="4724400" cy="3124200"/>
          </a:xfrm>
          <a:prstGeom prst="rect">
            <a:avLst/>
          </a:prstGeom>
          <a:noFill/>
        </p:spPr>
      </p:pic>
      <p:pic>
        <p:nvPicPr>
          <p:cNvPr id="128012" name="Picture 12"/>
          <p:cNvPicPr>
            <a:picLocks noChangeAspect="1" noChangeArrowheads="1"/>
          </p:cNvPicPr>
          <p:nvPr/>
        </p:nvPicPr>
        <p:blipFill>
          <a:blip r:embed="rId6"/>
          <a:srcRect/>
          <a:stretch>
            <a:fillRect/>
          </a:stretch>
        </p:blipFill>
        <p:spPr bwMode="auto">
          <a:xfrm>
            <a:off x="0" y="3276600"/>
            <a:ext cx="3200400" cy="3581400"/>
          </a:xfrm>
          <a:prstGeom prst="rect">
            <a:avLst/>
          </a:prstGeom>
          <a:noFill/>
          <a:ln w="9525">
            <a:noFill/>
            <a:miter lim="800000"/>
            <a:headEnd/>
            <a:tailEnd/>
          </a:ln>
        </p:spPr>
      </p:pic>
      <p:pic>
        <p:nvPicPr>
          <p:cNvPr id="128014" name="Picture 14"/>
          <p:cNvPicPr>
            <a:picLocks noChangeAspect="1" noChangeArrowheads="1"/>
          </p:cNvPicPr>
          <p:nvPr/>
        </p:nvPicPr>
        <p:blipFill>
          <a:blip r:embed="rId7"/>
          <a:srcRect/>
          <a:stretch>
            <a:fillRect/>
          </a:stretch>
        </p:blipFill>
        <p:spPr bwMode="auto">
          <a:xfrm>
            <a:off x="3276600" y="3276600"/>
            <a:ext cx="3200400" cy="3581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28005"/>
                                        </p:tgtEl>
                                        <p:attrNameLst>
                                          <p:attrName>style.visibility</p:attrName>
                                        </p:attrNameLst>
                                      </p:cBhvr>
                                      <p:to>
                                        <p:strVal val="visible"/>
                                      </p:to>
                                    </p:set>
                                    <p:animEffect transition="in" filter="wheel(4)">
                                      <p:cBhvr>
                                        <p:cTn id="7" dur="2000"/>
                                        <p:tgtEl>
                                          <p:spTgt spid="128005"/>
                                        </p:tgtEl>
                                      </p:cBhvr>
                                    </p:animEffect>
                                  </p:childTnLst>
                                </p:cTn>
                              </p:par>
                              <p:par>
                                <p:cTn id="8" presetID="20" presetClass="entr" presetSubtype="0" fill="hold" nodeType="withEffect">
                                  <p:stCondLst>
                                    <p:cond delay="0"/>
                                  </p:stCondLst>
                                  <p:childTnLst>
                                    <p:set>
                                      <p:cBhvr>
                                        <p:cTn id="9" dur="1" fill="hold">
                                          <p:stCondLst>
                                            <p:cond delay="0"/>
                                          </p:stCondLst>
                                        </p:cTn>
                                        <p:tgtEl>
                                          <p:spTgt spid="128007"/>
                                        </p:tgtEl>
                                        <p:attrNameLst>
                                          <p:attrName>style.visibility</p:attrName>
                                        </p:attrNameLst>
                                      </p:cBhvr>
                                      <p:to>
                                        <p:strVal val="visible"/>
                                      </p:to>
                                    </p:set>
                                    <p:animEffect transition="in" filter="wedge">
                                      <p:cBhvr>
                                        <p:cTn id="10" dur="2000"/>
                                        <p:tgtEl>
                                          <p:spTgt spid="128007"/>
                                        </p:tgtEl>
                                      </p:cBhvr>
                                    </p:animEffect>
                                  </p:childTnLst>
                                </p:cTn>
                              </p:par>
                              <p:par>
                                <p:cTn id="11" presetID="8" presetClass="entr" presetSubtype="16" fill="hold" nodeType="withEffect">
                                  <p:stCondLst>
                                    <p:cond delay="0"/>
                                  </p:stCondLst>
                                  <p:childTnLst>
                                    <p:set>
                                      <p:cBhvr>
                                        <p:cTn id="12" dur="1" fill="hold">
                                          <p:stCondLst>
                                            <p:cond delay="0"/>
                                          </p:stCondLst>
                                        </p:cTn>
                                        <p:tgtEl>
                                          <p:spTgt spid="128011"/>
                                        </p:tgtEl>
                                        <p:attrNameLst>
                                          <p:attrName>style.visibility</p:attrName>
                                        </p:attrNameLst>
                                      </p:cBhvr>
                                      <p:to>
                                        <p:strVal val="visible"/>
                                      </p:to>
                                    </p:set>
                                    <p:animEffect transition="in" filter="diamond(in)">
                                      <p:cBhvr>
                                        <p:cTn id="13" dur="2000"/>
                                        <p:tgtEl>
                                          <p:spTgt spid="128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044C15E-3A7E-4F48-B9F6-58CCC3346958}" type="slidenum">
              <a:rPr lang="en-US"/>
              <a:pPr/>
              <a:t>16</a:t>
            </a:fld>
            <a:endParaRPr lang="en-US"/>
          </a:p>
        </p:txBody>
      </p:sp>
      <p:sp>
        <p:nvSpPr>
          <p:cNvPr id="114693" name="Rectangle 5"/>
          <p:cNvSpPr>
            <a:spLocks noChangeArrowheads="1"/>
          </p:cNvSpPr>
          <p:nvPr/>
        </p:nvSpPr>
        <p:spPr bwMode="auto">
          <a:xfrm>
            <a:off x="0" y="638175"/>
            <a:ext cx="9144000" cy="6172200"/>
          </a:xfrm>
          <a:prstGeom prst="rect">
            <a:avLst/>
          </a:prstGeom>
          <a:gradFill rotWithShape="1">
            <a:gsLst>
              <a:gs pos="0">
                <a:srgbClr val="00FFFF"/>
              </a:gs>
              <a:gs pos="100000">
                <a:schemeClr val="bg1"/>
              </a:gs>
            </a:gsLst>
            <a:path path="shape">
              <a:fillToRect l="50000" t="50000" r="50000" b="50000"/>
            </a:path>
          </a:gradFill>
          <a:ln w="76200" cmpd="tri">
            <a:solidFill>
              <a:srgbClr val="FF00FF"/>
            </a:solidFill>
            <a:miter lim="800000"/>
            <a:headEnd/>
            <a:tailEnd/>
          </a:ln>
          <a:effectLst/>
        </p:spPr>
        <p:txBody>
          <a:bodyPr anchor="ctr">
            <a:spAutoFit/>
          </a:bodyPr>
          <a:lstStyle/>
          <a:p>
            <a:pPr>
              <a:tabLst>
                <a:tab pos="868363" algn="l"/>
              </a:tabLst>
            </a:pPr>
            <a:r>
              <a:rPr lang="en-US" sz="3200" b="1" u="sng">
                <a:latin typeface="VNI-Times" pitchFamily="2" charset="0"/>
              </a:rPr>
              <a:t>Baøi tham khaûo</a:t>
            </a:r>
            <a:r>
              <a:rPr lang="en-US" sz="3200" b="1">
                <a:latin typeface="VNI-Times" pitchFamily="2" charset="0"/>
              </a:rPr>
              <a:t> </a:t>
            </a:r>
            <a:r>
              <a:rPr lang="en-US" sz="3200">
                <a:latin typeface="VNI-Times" pitchFamily="2" charset="0"/>
              </a:rPr>
              <a:t>:  </a:t>
            </a:r>
          </a:p>
          <a:p>
            <a:pPr>
              <a:tabLst>
                <a:tab pos="868363" algn="l"/>
              </a:tabLst>
            </a:pPr>
            <a:r>
              <a:rPr lang="en-US" sz="3200">
                <a:latin typeface="VNI-Times" pitchFamily="2" charset="0"/>
              </a:rPr>
              <a:t>	</a:t>
            </a:r>
            <a:r>
              <a:rPr lang="en-US" sz="3000">
                <a:latin typeface="VNI-Times" pitchFamily="2" charset="0"/>
              </a:rPr>
              <a:t>Vöøa qua, xem chöông trình Ngöôøi ñöông thôøi treân ti vi, em thaät xuùc ñoäng khi nhìn thaáy anh Sôn. Ñoù laø moät ngöôøi con sinh ra töø moät gia ñình ngheøo. Caùi ngheøo caøng khoán khoå hôn khi anh bò taøn taät. Anh chæ cao 80 xaêng-ti-meùt, chaân tay anh beù maø ñaàu laïi to. Khoâng naûn vì hoaøn caûnh baûn thaân, anh quyeát taâm ñi hoïc. Ngaøy coøn beù thì boá meï anh ñöa ñi hoïc, lôùn moät chuùt, anh ñöôïc baïn beø giuùp ñôõ. Haèng ngaøy, anh coá gaéng ñeán lôùp vaø hoïc baøi. Anh luoân giöõ danh hieäu hoïc sinh gioûi cuûa tröôøng. Baây giôø , anh ñaõ laø sinh vieân cuûa tröôøng ñaïi hoïc Ngoaò ngöõ Haø Noäi. Anh coù mô öôùc sau naøy trôû thaønh ngöôøi thaày cuûa caùc em nhoû khoâng may nhö mình.</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2"/>
          </p:nvPr>
        </p:nvSpPr>
        <p:spPr/>
        <p:txBody>
          <a:bodyPr/>
          <a:lstStyle/>
          <a:p>
            <a:fld id="{2B2BD754-5CC7-463B-B19A-8D924029C52E}" type="slidenum">
              <a:rPr lang="en-US"/>
              <a:pPr/>
              <a:t>17</a:t>
            </a:fld>
            <a:endParaRPr lang="en-US"/>
          </a:p>
        </p:txBody>
      </p:sp>
      <p:graphicFrame>
        <p:nvGraphicFramePr>
          <p:cNvPr id="94210" name="Object 2"/>
          <p:cNvGraphicFramePr>
            <a:graphicFrameLocks noChangeAspect="1"/>
          </p:cNvGraphicFramePr>
          <p:nvPr/>
        </p:nvGraphicFramePr>
        <p:xfrm>
          <a:off x="0" y="0"/>
          <a:ext cx="9144000" cy="6858000"/>
        </p:xfrm>
        <a:graphic>
          <a:graphicData uri="http://schemas.openxmlformats.org/presentationml/2006/ole">
            <p:oleObj spid="_x0000_s94210" name="Bitmap Image" r:id="rId4" imgW="4761905" imgH="3572374" progId="PBrush">
              <p:embed/>
            </p:oleObj>
          </a:graphicData>
        </a:graphic>
      </p:graphicFrame>
      <p:grpSp>
        <p:nvGrpSpPr>
          <p:cNvPr id="94211" name="Group 3"/>
          <p:cNvGrpSpPr>
            <a:grpSpLocks/>
          </p:cNvGrpSpPr>
          <p:nvPr/>
        </p:nvGrpSpPr>
        <p:grpSpPr bwMode="auto">
          <a:xfrm>
            <a:off x="8077200" y="6553200"/>
            <a:ext cx="914400" cy="228600"/>
            <a:chOff x="4320" y="3936"/>
            <a:chExt cx="576" cy="144"/>
          </a:xfrm>
        </p:grpSpPr>
        <p:sp>
          <p:nvSpPr>
            <p:cNvPr id="94212" name="AutoShape 4">
              <a:hlinkClick r:id="" action="ppaction://hlinkshowjump?jump=firstslide" highlightClick="1"/>
            </p:cNvPr>
            <p:cNvSpPr>
              <a:spLocks noChangeArrowheads="1"/>
            </p:cNvSpPr>
            <p:nvPr/>
          </p:nvSpPr>
          <p:spPr bwMode="auto">
            <a:xfrm>
              <a:off x="4320" y="3936"/>
              <a:ext cx="144" cy="144"/>
            </a:xfrm>
            <a:prstGeom prst="actionButtonBeginning">
              <a:avLst/>
            </a:prstGeom>
            <a:solidFill>
              <a:schemeClr val="accent1"/>
            </a:solidFill>
            <a:ln w="9525">
              <a:noFill/>
              <a:miter lim="800000"/>
              <a:headEnd/>
              <a:tailEnd/>
            </a:ln>
            <a:effectLst/>
          </p:spPr>
          <p:txBody>
            <a:bodyPr wrap="none" anchor="ctr"/>
            <a:lstStyle/>
            <a:p>
              <a:endParaRPr lang="en-US"/>
            </a:p>
          </p:txBody>
        </p:sp>
        <p:sp>
          <p:nvSpPr>
            <p:cNvPr id="94213" name="AutoShape 5">
              <a:hlinkClick r:id="" action="ppaction://hlinkshowjump?jump=nextslide" highlightClick="1"/>
            </p:cNvPr>
            <p:cNvSpPr>
              <a:spLocks noChangeArrowheads="1"/>
            </p:cNvSpPr>
            <p:nvPr/>
          </p:nvSpPr>
          <p:spPr bwMode="auto">
            <a:xfrm>
              <a:off x="4464" y="3936"/>
              <a:ext cx="144" cy="144"/>
            </a:xfrm>
            <a:prstGeom prst="actionButtonForwardNext">
              <a:avLst/>
            </a:prstGeom>
            <a:solidFill>
              <a:schemeClr val="accent1"/>
            </a:solidFill>
            <a:ln w="9525">
              <a:noFill/>
              <a:miter lim="800000"/>
              <a:headEnd/>
              <a:tailEnd/>
            </a:ln>
            <a:effectLst/>
          </p:spPr>
          <p:txBody>
            <a:bodyPr wrap="none" anchor="ctr"/>
            <a:lstStyle/>
            <a:p>
              <a:endParaRPr lang="en-US"/>
            </a:p>
          </p:txBody>
        </p:sp>
        <p:sp>
          <p:nvSpPr>
            <p:cNvPr id="94214" name="AutoShape 6">
              <a:hlinkClick r:id="" action="ppaction://hlinkshowjump?jump=previousslide" highlightClick="1"/>
            </p:cNvPr>
            <p:cNvSpPr>
              <a:spLocks noChangeArrowheads="1"/>
            </p:cNvSpPr>
            <p:nvPr/>
          </p:nvSpPr>
          <p:spPr bwMode="auto">
            <a:xfrm>
              <a:off x="4608" y="3936"/>
              <a:ext cx="144" cy="144"/>
            </a:xfrm>
            <a:prstGeom prst="actionButtonBackPrevious">
              <a:avLst/>
            </a:prstGeom>
            <a:solidFill>
              <a:schemeClr val="accent1"/>
            </a:solidFill>
            <a:ln w="9525">
              <a:noFill/>
              <a:miter lim="800000"/>
              <a:headEnd/>
              <a:tailEnd/>
            </a:ln>
            <a:effectLst/>
          </p:spPr>
          <p:txBody>
            <a:bodyPr wrap="none" anchor="ctr"/>
            <a:lstStyle/>
            <a:p>
              <a:endParaRPr lang="en-US"/>
            </a:p>
          </p:txBody>
        </p:sp>
        <p:sp>
          <p:nvSpPr>
            <p:cNvPr id="94215" name="AutoShape 7">
              <a:hlinkClick r:id="" action="ppaction://hlinkshowjump?jump=lastslide" highlightClick="1"/>
            </p:cNvPr>
            <p:cNvSpPr>
              <a:spLocks noChangeArrowheads="1"/>
            </p:cNvSpPr>
            <p:nvPr/>
          </p:nvSpPr>
          <p:spPr bwMode="auto">
            <a:xfrm>
              <a:off x="4752" y="3936"/>
              <a:ext cx="144" cy="144"/>
            </a:xfrm>
            <a:prstGeom prst="actionButtonEnd">
              <a:avLst/>
            </a:prstGeom>
            <a:solidFill>
              <a:schemeClr val="accent1"/>
            </a:solidFill>
            <a:ln w="9525">
              <a:noFill/>
              <a:miter lim="800000"/>
              <a:headEnd/>
              <a:tailEnd/>
            </a:ln>
            <a:effectLst/>
          </p:spPr>
          <p:txBody>
            <a:bodyPr wrap="none" anchor="ctr"/>
            <a:lstStyle/>
            <a:p>
              <a:endParaRPr lang="en-US"/>
            </a:p>
          </p:txBody>
        </p:sp>
      </p:grpSp>
      <p:sp>
        <p:nvSpPr>
          <p:cNvPr id="94216" name="Text Box 8"/>
          <p:cNvSpPr txBox="1">
            <a:spLocks noChangeArrowheads="1"/>
          </p:cNvSpPr>
          <p:nvPr/>
        </p:nvSpPr>
        <p:spPr bwMode="auto">
          <a:xfrm>
            <a:off x="4572000" y="0"/>
            <a:ext cx="4572000" cy="3736975"/>
          </a:xfrm>
          <a:prstGeom prst="rect">
            <a:avLst/>
          </a:prstGeom>
          <a:gradFill rotWithShape="1">
            <a:gsLst>
              <a:gs pos="0">
                <a:srgbClr val="00FF00"/>
              </a:gs>
              <a:gs pos="100000">
                <a:schemeClr val="bg1"/>
              </a:gs>
            </a:gsLst>
            <a:path path="shape">
              <a:fillToRect l="50000" t="50000" r="50000" b="50000"/>
            </a:path>
          </a:gradFill>
          <a:ln w="9525">
            <a:solidFill>
              <a:srgbClr val="00FF00"/>
            </a:solidFill>
            <a:miter lim="800000"/>
            <a:headEnd/>
            <a:tailEnd/>
          </a:ln>
          <a:effectLst/>
        </p:spPr>
        <p:txBody>
          <a:bodyPr>
            <a:spAutoFit/>
          </a:bodyPr>
          <a:lstStyle/>
          <a:p>
            <a:pPr>
              <a:spcBef>
                <a:spcPct val="50000"/>
              </a:spcBef>
            </a:pPr>
            <a:endParaRPr lang="en-US"/>
          </a:p>
          <a:p>
            <a:pPr algn="ctr">
              <a:spcBef>
                <a:spcPct val="50000"/>
              </a:spcBef>
            </a:pPr>
            <a:r>
              <a:rPr lang="en-US" sz="12900"/>
              <a:t>2</a:t>
            </a:r>
          </a:p>
          <a:p>
            <a:pPr>
              <a:spcBef>
                <a:spcPct val="50000"/>
              </a:spcBef>
            </a:pPr>
            <a:endParaRPr lang="en-US"/>
          </a:p>
        </p:txBody>
      </p:sp>
      <p:sp>
        <p:nvSpPr>
          <p:cNvPr id="94217" name="Text Box 9"/>
          <p:cNvSpPr txBox="1">
            <a:spLocks noChangeArrowheads="1"/>
          </p:cNvSpPr>
          <p:nvPr/>
        </p:nvSpPr>
        <p:spPr bwMode="auto">
          <a:xfrm>
            <a:off x="0" y="0"/>
            <a:ext cx="4572000" cy="3438525"/>
          </a:xfrm>
          <a:prstGeom prst="rect">
            <a:avLst/>
          </a:prstGeom>
          <a:gradFill rotWithShape="1">
            <a:gsLst>
              <a:gs pos="0">
                <a:srgbClr val="FF9900"/>
              </a:gs>
              <a:gs pos="100000">
                <a:srgbClr val="FFFFFF"/>
              </a:gs>
            </a:gsLst>
            <a:path path="shape">
              <a:fillToRect l="50000" t="50000" r="50000" b="50000"/>
            </a:path>
          </a:gradFill>
          <a:ln w="9525">
            <a:solidFill>
              <a:srgbClr val="FF9900"/>
            </a:solidFill>
            <a:miter lim="800000"/>
            <a:headEnd/>
            <a:tailEnd/>
          </a:ln>
          <a:effectLst/>
        </p:spPr>
        <p:txBody>
          <a:bodyPr>
            <a:spAutoFit/>
          </a:bodyPr>
          <a:lstStyle/>
          <a:p>
            <a:pPr>
              <a:spcBef>
                <a:spcPct val="50000"/>
              </a:spcBef>
            </a:pPr>
            <a:endParaRPr lang="en-US"/>
          </a:p>
          <a:p>
            <a:pPr algn="ctr">
              <a:spcBef>
                <a:spcPct val="50000"/>
              </a:spcBef>
            </a:pPr>
            <a:r>
              <a:rPr lang="en-US" sz="12900"/>
              <a:t>1</a:t>
            </a:r>
          </a:p>
          <a:p>
            <a:pPr algn="ctr">
              <a:spcBef>
                <a:spcPct val="50000"/>
              </a:spcBef>
            </a:pPr>
            <a:endParaRPr lang="en-US" sz="500"/>
          </a:p>
        </p:txBody>
      </p:sp>
      <p:sp>
        <p:nvSpPr>
          <p:cNvPr id="94218" name="Text Box 10"/>
          <p:cNvSpPr txBox="1">
            <a:spLocks noChangeArrowheads="1"/>
          </p:cNvSpPr>
          <p:nvPr/>
        </p:nvSpPr>
        <p:spPr bwMode="auto">
          <a:xfrm>
            <a:off x="19050" y="3448050"/>
            <a:ext cx="4533900" cy="3813175"/>
          </a:xfrm>
          <a:prstGeom prst="rect">
            <a:avLst/>
          </a:prstGeom>
          <a:gradFill rotWithShape="1">
            <a:gsLst>
              <a:gs pos="0">
                <a:srgbClr val="3366FF"/>
              </a:gs>
              <a:gs pos="100000">
                <a:srgbClr val="FFFFFF"/>
              </a:gs>
            </a:gsLst>
            <a:path path="shape">
              <a:fillToRect l="50000" t="50000" r="50000" b="50000"/>
            </a:path>
          </a:gradFill>
          <a:ln w="9525">
            <a:solidFill>
              <a:srgbClr val="FF9900"/>
            </a:solidFill>
            <a:miter lim="800000"/>
            <a:headEnd/>
            <a:tailEnd/>
          </a:ln>
          <a:effectLst/>
        </p:spPr>
        <p:txBody>
          <a:bodyPr>
            <a:spAutoFit/>
          </a:bodyPr>
          <a:lstStyle/>
          <a:p>
            <a:pPr algn="ctr">
              <a:spcBef>
                <a:spcPct val="50000"/>
              </a:spcBef>
            </a:pPr>
            <a:endParaRPr lang="en-US" sz="800"/>
          </a:p>
          <a:p>
            <a:pPr algn="ctr">
              <a:spcBef>
                <a:spcPct val="50000"/>
              </a:spcBef>
            </a:pPr>
            <a:r>
              <a:rPr lang="en-US" sz="11700"/>
              <a:t>3</a:t>
            </a:r>
            <a:r>
              <a:rPr lang="en-US" sz="8000"/>
              <a:t> </a:t>
            </a:r>
          </a:p>
          <a:p>
            <a:pPr algn="ctr">
              <a:spcBef>
                <a:spcPct val="50000"/>
              </a:spcBef>
            </a:pPr>
            <a:endParaRPr lang="en-US" sz="4000"/>
          </a:p>
        </p:txBody>
      </p:sp>
      <p:sp>
        <p:nvSpPr>
          <p:cNvPr id="94219" name="Text Box 11"/>
          <p:cNvSpPr txBox="1">
            <a:spLocks noChangeArrowheads="1"/>
          </p:cNvSpPr>
          <p:nvPr/>
        </p:nvSpPr>
        <p:spPr bwMode="auto">
          <a:xfrm>
            <a:off x="4572000" y="3467100"/>
            <a:ext cx="4572000" cy="3743325"/>
          </a:xfrm>
          <a:prstGeom prst="rect">
            <a:avLst/>
          </a:prstGeom>
          <a:gradFill rotWithShape="1">
            <a:gsLst>
              <a:gs pos="0">
                <a:srgbClr val="FF66FF"/>
              </a:gs>
              <a:gs pos="100000">
                <a:srgbClr val="FFFFFF"/>
              </a:gs>
            </a:gsLst>
            <a:path path="shape">
              <a:fillToRect l="50000" t="50000" r="50000" b="50000"/>
            </a:path>
          </a:gradFill>
          <a:ln w="9525">
            <a:solidFill>
              <a:srgbClr val="FF0066"/>
            </a:solidFill>
            <a:miter lim="800000"/>
            <a:headEnd/>
            <a:tailEnd/>
          </a:ln>
          <a:effectLst/>
        </p:spPr>
        <p:txBody>
          <a:bodyPr>
            <a:spAutoFit/>
          </a:bodyPr>
          <a:lstStyle/>
          <a:p>
            <a:pPr>
              <a:spcBef>
                <a:spcPct val="50000"/>
              </a:spcBef>
            </a:pPr>
            <a:endParaRPr lang="en-US" sz="1400"/>
          </a:p>
          <a:p>
            <a:pPr algn="ctr">
              <a:spcBef>
                <a:spcPct val="50000"/>
              </a:spcBef>
            </a:pPr>
            <a:r>
              <a:rPr lang="en-US" sz="10600"/>
              <a:t>4</a:t>
            </a:r>
          </a:p>
          <a:p>
            <a:pPr>
              <a:spcBef>
                <a:spcPct val="50000"/>
              </a:spcBef>
            </a:pPr>
            <a:endParaRPr lang="en-US" sz="4400"/>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DC008410-41A1-4963-B3BF-7CAFF16F87D8}" type="slidenum">
              <a:rPr lang="en-US"/>
              <a:pPr/>
              <a:t>18</a:t>
            </a:fld>
            <a:endParaRPr lang="en-US"/>
          </a:p>
        </p:txBody>
      </p:sp>
      <p:sp>
        <p:nvSpPr>
          <p:cNvPr id="96258" name="Text Box 2"/>
          <p:cNvSpPr txBox="1">
            <a:spLocks noChangeArrowheads="1"/>
          </p:cNvSpPr>
          <p:nvPr/>
        </p:nvSpPr>
        <p:spPr bwMode="auto">
          <a:xfrm>
            <a:off x="4572000" y="0"/>
            <a:ext cx="4572000" cy="3736975"/>
          </a:xfrm>
          <a:prstGeom prst="rect">
            <a:avLst/>
          </a:prstGeom>
          <a:gradFill rotWithShape="1">
            <a:gsLst>
              <a:gs pos="0">
                <a:srgbClr val="00FF00"/>
              </a:gs>
              <a:gs pos="100000">
                <a:schemeClr val="bg1"/>
              </a:gs>
            </a:gsLst>
            <a:path path="shape">
              <a:fillToRect l="50000" t="50000" r="50000" b="50000"/>
            </a:path>
          </a:gradFill>
          <a:ln w="9525">
            <a:solidFill>
              <a:srgbClr val="00FF00"/>
            </a:solidFill>
            <a:miter lim="800000"/>
            <a:headEnd/>
            <a:tailEnd/>
          </a:ln>
          <a:effectLst/>
        </p:spPr>
        <p:txBody>
          <a:bodyPr>
            <a:spAutoFit/>
          </a:bodyPr>
          <a:lstStyle/>
          <a:p>
            <a:pPr>
              <a:spcBef>
                <a:spcPct val="50000"/>
              </a:spcBef>
            </a:pPr>
            <a:endParaRPr lang="en-US"/>
          </a:p>
          <a:p>
            <a:pPr algn="ctr">
              <a:spcBef>
                <a:spcPct val="50000"/>
              </a:spcBef>
            </a:pPr>
            <a:r>
              <a:rPr lang="en-US" sz="12900"/>
              <a:t>2</a:t>
            </a:r>
          </a:p>
          <a:p>
            <a:pPr>
              <a:spcBef>
                <a:spcPct val="50000"/>
              </a:spcBef>
            </a:pPr>
            <a:endParaRPr lang="en-US"/>
          </a:p>
        </p:txBody>
      </p:sp>
      <p:sp>
        <p:nvSpPr>
          <p:cNvPr id="96259" name="Text Box 3"/>
          <p:cNvSpPr txBox="1">
            <a:spLocks noChangeArrowheads="1"/>
          </p:cNvSpPr>
          <p:nvPr/>
        </p:nvSpPr>
        <p:spPr bwMode="auto">
          <a:xfrm>
            <a:off x="0" y="0"/>
            <a:ext cx="4572000" cy="3473450"/>
          </a:xfrm>
          <a:prstGeom prst="rect">
            <a:avLst/>
          </a:prstGeom>
          <a:gradFill rotWithShape="1">
            <a:gsLst>
              <a:gs pos="0">
                <a:srgbClr val="FF9900"/>
              </a:gs>
              <a:gs pos="100000">
                <a:srgbClr val="FFFFFF"/>
              </a:gs>
            </a:gsLst>
            <a:path path="shape">
              <a:fillToRect l="50000" t="50000" r="50000" b="50000"/>
            </a:path>
          </a:gradFill>
          <a:ln w="9525">
            <a:solidFill>
              <a:srgbClr val="FF9900"/>
            </a:solidFill>
            <a:miter lim="800000"/>
            <a:headEnd/>
            <a:tailEnd/>
          </a:ln>
          <a:effectLst/>
        </p:spPr>
        <p:txBody>
          <a:bodyPr>
            <a:spAutoFit/>
          </a:bodyPr>
          <a:lstStyle/>
          <a:p>
            <a:pPr>
              <a:spcBef>
                <a:spcPct val="50000"/>
              </a:spcBef>
            </a:pPr>
            <a:endParaRPr lang="en-US" sz="500">
              <a:latin typeface="Times New Roman" pitchFamily="18" charset="0"/>
            </a:endParaRPr>
          </a:p>
          <a:p>
            <a:pPr>
              <a:spcBef>
                <a:spcPct val="50000"/>
              </a:spcBef>
            </a:pPr>
            <a:r>
              <a:rPr lang="en-US" sz="3600" b="1">
                <a:latin typeface="Times New Roman" pitchFamily="18" charset="0"/>
              </a:rPr>
              <a:t>Hãy đọc một câu tục ngữ khuyên chúng ta không nản lòng khi gặp khó khăn.</a:t>
            </a:r>
          </a:p>
          <a:p>
            <a:pPr algn="ctr">
              <a:spcBef>
                <a:spcPct val="50000"/>
              </a:spcBef>
            </a:pPr>
            <a:endParaRPr lang="en-US" sz="3600" b="1">
              <a:latin typeface="Times New Roman" pitchFamily="18" charset="0"/>
            </a:endParaRPr>
          </a:p>
        </p:txBody>
      </p:sp>
      <p:sp>
        <p:nvSpPr>
          <p:cNvPr id="96260" name="Text Box 4"/>
          <p:cNvSpPr txBox="1">
            <a:spLocks noChangeArrowheads="1"/>
          </p:cNvSpPr>
          <p:nvPr/>
        </p:nvSpPr>
        <p:spPr bwMode="auto">
          <a:xfrm>
            <a:off x="19050" y="3448050"/>
            <a:ext cx="4533900" cy="3813175"/>
          </a:xfrm>
          <a:prstGeom prst="rect">
            <a:avLst/>
          </a:prstGeom>
          <a:gradFill rotWithShape="1">
            <a:gsLst>
              <a:gs pos="0">
                <a:srgbClr val="3366FF"/>
              </a:gs>
              <a:gs pos="100000">
                <a:srgbClr val="FFFFFF"/>
              </a:gs>
            </a:gsLst>
            <a:path path="shape">
              <a:fillToRect l="50000" t="50000" r="50000" b="50000"/>
            </a:path>
          </a:gradFill>
          <a:ln w="9525">
            <a:solidFill>
              <a:srgbClr val="FF9900"/>
            </a:solidFill>
            <a:miter lim="800000"/>
            <a:headEnd/>
            <a:tailEnd/>
          </a:ln>
          <a:effectLst/>
        </p:spPr>
        <p:txBody>
          <a:bodyPr>
            <a:spAutoFit/>
          </a:bodyPr>
          <a:lstStyle/>
          <a:p>
            <a:pPr algn="ctr">
              <a:spcBef>
                <a:spcPct val="50000"/>
              </a:spcBef>
            </a:pPr>
            <a:endParaRPr lang="en-US" sz="800"/>
          </a:p>
          <a:p>
            <a:pPr algn="ctr">
              <a:spcBef>
                <a:spcPct val="50000"/>
              </a:spcBef>
            </a:pPr>
            <a:r>
              <a:rPr lang="en-US" sz="11700"/>
              <a:t>3</a:t>
            </a:r>
            <a:r>
              <a:rPr lang="en-US" sz="8000"/>
              <a:t> </a:t>
            </a:r>
          </a:p>
          <a:p>
            <a:pPr algn="ctr">
              <a:spcBef>
                <a:spcPct val="50000"/>
              </a:spcBef>
            </a:pPr>
            <a:endParaRPr lang="en-US" sz="4000"/>
          </a:p>
        </p:txBody>
      </p:sp>
      <p:sp>
        <p:nvSpPr>
          <p:cNvPr id="96261" name="Text Box 5"/>
          <p:cNvSpPr txBox="1">
            <a:spLocks noChangeArrowheads="1"/>
          </p:cNvSpPr>
          <p:nvPr/>
        </p:nvSpPr>
        <p:spPr bwMode="auto">
          <a:xfrm>
            <a:off x="4572000" y="3467100"/>
            <a:ext cx="4572000" cy="3743325"/>
          </a:xfrm>
          <a:prstGeom prst="rect">
            <a:avLst/>
          </a:prstGeom>
          <a:gradFill rotWithShape="1">
            <a:gsLst>
              <a:gs pos="0">
                <a:srgbClr val="FF66FF"/>
              </a:gs>
              <a:gs pos="100000">
                <a:srgbClr val="FFFFFF"/>
              </a:gs>
            </a:gsLst>
            <a:path path="shape">
              <a:fillToRect l="50000" t="50000" r="50000" b="50000"/>
            </a:path>
          </a:gradFill>
          <a:ln w="9525">
            <a:solidFill>
              <a:srgbClr val="FF0066"/>
            </a:solidFill>
            <a:miter lim="800000"/>
            <a:headEnd/>
            <a:tailEnd/>
          </a:ln>
          <a:effectLst/>
        </p:spPr>
        <p:txBody>
          <a:bodyPr>
            <a:spAutoFit/>
          </a:bodyPr>
          <a:lstStyle/>
          <a:p>
            <a:pPr>
              <a:spcBef>
                <a:spcPct val="50000"/>
              </a:spcBef>
            </a:pPr>
            <a:endParaRPr lang="en-US" sz="1400"/>
          </a:p>
          <a:p>
            <a:pPr algn="ctr">
              <a:spcBef>
                <a:spcPct val="50000"/>
              </a:spcBef>
            </a:pPr>
            <a:r>
              <a:rPr lang="en-US" sz="10600"/>
              <a:t>4</a:t>
            </a:r>
          </a:p>
          <a:p>
            <a:pPr>
              <a:spcBef>
                <a:spcPct val="50000"/>
              </a:spcBef>
            </a:pPr>
            <a:endParaRPr lang="en-US" sz="440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96259"/>
                                        </p:tgtEl>
                                        <p:attrNameLst>
                                          <p:attrName>style.visibility</p:attrName>
                                        </p:attrNameLst>
                                      </p:cBhvr>
                                      <p:to>
                                        <p:strVal val="visible"/>
                                      </p:to>
                                    </p:set>
                                    <p:animEffect transition="in" filter="wheel(4)">
                                      <p:cBhvr>
                                        <p:cTn id="7" dur="2000"/>
                                        <p:tgtEl>
                                          <p:spTgt spid="96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12"/>
          </p:nvPr>
        </p:nvSpPr>
        <p:spPr/>
        <p:txBody>
          <a:bodyPr/>
          <a:lstStyle/>
          <a:p>
            <a:fld id="{FCAC42AC-7D44-4F90-BE63-80D621EF165A}" type="slidenum">
              <a:rPr lang="en-US"/>
              <a:pPr/>
              <a:t>19</a:t>
            </a:fld>
            <a:endParaRPr lang="en-US"/>
          </a:p>
        </p:txBody>
      </p:sp>
      <p:graphicFrame>
        <p:nvGraphicFramePr>
          <p:cNvPr id="97282" name="Object 2"/>
          <p:cNvGraphicFramePr>
            <a:graphicFrameLocks noChangeAspect="1"/>
          </p:cNvGraphicFramePr>
          <p:nvPr/>
        </p:nvGraphicFramePr>
        <p:xfrm>
          <a:off x="0" y="0"/>
          <a:ext cx="9144000" cy="6858000"/>
        </p:xfrm>
        <a:graphic>
          <a:graphicData uri="http://schemas.openxmlformats.org/presentationml/2006/ole">
            <p:oleObj spid="_x0000_s97282" name="Bitmap Image" r:id="rId4" imgW="4761905" imgH="3572374" progId="PBrush">
              <p:embed/>
            </p:oleObj>
          </a:graphicData>
        </a:graphic>
      </p:graphicFrame>
      <p:grpSp>
        <p:nvGrpSpPr>
          <p:cNvPr id="97283" name="Group 3"/>
          <p:cNvGrpSpPr>
            <a:grpSpLocks/>
          </p:cNvGrpSpPr>
          <p:nvPr/>
        </p:nvGrpSpPr>
        <p:grpSpPr bwMode="auto">
          <a:xfrm>
            <a:off x="8077200" y="6553200"/>
            <a:ext cx="914400" cy="228600"/>
            <a:chOff x="4320" y="3936"/>
            <a:chExt cx="576" cy="144"/>
          </a:xfrm>
        </p:grpSpPr>
        <p:sp>
          <p:nvSpPr>
            <p:cNvPr id="97284" name="AutoShape 4">
              <a:hlinkClick r:id="" action="ppaction://hlinkshowjump?jump=firstslide" highlightClick="1"/>
            </p:cNvPr>
            <p:cNvSpPr>
              <a:spLocks noChangeArrowheads="1"/>
            </p:cNvSpPr>
            <p:nvPr/>
          </p:nvSpPr>
          <p:spPr bwMode="auto">
            <a:xfrm>
              <a:off x="4320" y="3936"/>
              <a:ext cx="144" cy="144"/>
            </a:xfrm>
            <a:prstGeom prst="actionButtonBeginning">
              <a:avLst/>
            </a:prstGeom>
            <a:solidFill>
              <a:schemeClr val="accent1"/>
            </a:solidFill>
            <a:ln w="9525">
              <a:noFill/>
              <a:miter lim="800000"/>
              <a:headEnd/>
              <a:tailEnd/>
            </a:ln>
            <a:effectLst/>
          </p:spPr>
          <p:txBody>
            <a:bodyPr wrap="none" anchor="ctr"/>
            <a:lstStyle/>
            <a:p>
              <a:endParaRPr lang="en-US"/>
            </a:p>
          </p:txBody>
        </p:sp>
        <p:sp>
          <p:nvSpPr>
            <p:cNvPr id="97285" name="AutoShape 5">
              <a:hlinkClick r:id="" action="ppaction://hlinkshowjump?jump=nextslide" highlightClick="1"/>
            </p:cNvPr>
            <p:cNvSpPr>
              <a:spLocks noChangeArrowheads="1"/>
            </p:cNvSpPr>
            <p:nvPr/>
          </p:nvSpPr>
          <p:spPr bwMode="auto">
            <a:xfrm>
              <a:off x="4464" y="3936"/>
              <a:ext cx="144" cy="144"/>
            </a:xfrm>
            <a:prstGeom prst="actionButtonForwardNext">
              <a:avLst/>
            </a:prstGeom>
            <a:solidFill>
              <a:schemeClr val="accent1"/>
            </a:solidFill>
            <a:ln w="9525">
              <a:noFill/>
              <a:miter lim="800000"/>
              <a:headEnd/>
              <a:tailEnd/>
            </a:ln>
            <a:effectLst/>
          </p:spPr>
          <p:txBody>
            <a:bodyPr wrap="none" anchor="ctr"/>
            <a:lstStyle/>
            <a:p>
              <a:endParaRPr lang="en-US"/>
            </a:p>
          </p:txBody>
        </p:sp>
        <p:sp>
          <p:nvSpPr>
            <p:cNvPr id="97286" name="AutoShape 6">
              <a:hlinkClick r:id="" action="ppaction://hlinkshowjump?jump=previousslide" highlightClick="1"/>
            </p:cNvPr>
            <p:cNvSpPr>
              <a:spLocks noChangeArrowheads="1"/>
            </p:cNvSpPr>
            <p:nvPr/>
          </p:nvSpPr>
          <p:spPr bwMode="auto">
            <a:xfrm>
              <a:off x="4608" y="3936"/>
              <a:ext cx="144" cy="144"/>
            </a:xfrm>
            <a:prstGeom prst="actionButtonBackPrevious">
              <a:avLst/>
            </a:prstGeom>
            <a:solidFill>
              <a:schemeClr val="accent1"/>
            </a:solidFill>
            <a:ln w="9525">
              <a:noFill/>
              <a:miter lim="800000"/>
              <a:headEnd/>
              <a:tailEnd/>
            </a:ln>
            <a:effectLst/>
          </p:spPr>
          <p:txBody>
            <a:bodyPr wrap="none" anchor="ctr"/>
            <a:lstStyle/>
            <a:p>
              <a:endParaRPr lang="en-US"/>
            </a:p>
          </p:txBody>
        </p:sp>
        <p:sp>
          <p:nvSpPr>
            <p:cNvPr id="97287" name="AutoShape 7">
              <a:hlinkClick r:id="" action="ppaction://hlinkshowjump?jump=lastslide" highlightClick="1"/>
            </p:cNvPr>
            <p:cNvSpPr>
              <a:spLocks noChangeArrowheads="1"/>
            </p:cNvSpPr>
            <p:nvPr/>
          </p:nvSpPr>
          <p:spPr bwMode="auto">
            <a:xfrm>
              <a:off x="4752" y="3936"/>
              <a:ext cx="144" cy="144"/>
            </a:xfrm>
            <a:prstGeom prst="actionButtonEnd">
              <a:avLst/>
            </a:prstGeom>
            <a:solidFill>
              <a:schemeClr val="accent1"/>
            </a:solidFill>
            <a:ln w="9525">
              <a:noFill/>
              <a:miter lim="800000"/>
              <a:headEnd/>
              <a:tailEnd/>
            </a:ln>
            <a:effectLst/>
          </p:spPr>
          <p:txBody>
            <a:bodyPr wrap="none" anchor="ctr"/>
            <a:lstStyle/>
            <a:p>
              <a:endParaRPr lang="en-US"/>
            </a:p>
          </p:txBody>
        </p:sp>
      </p:grpSp>
      <p:sp>
        <p:nvSpPr>
          <p:cNvPr id="97293" name="Text Box 13"/>
          <p:cNvSpPr txBox="1">
            <a:spLocks noChangeArrowheads="1"/>
          </p:cNvSpPr>
          <p:nvPr/>
        </p:nvSpPr>
        <p:spPr bwMode="auto">
          <a:xfrm>
            <a:off x="4572000" y="0"/>
            <a:ext cx="4572000" cy="3736975"/>
          </a:xfrm>
          <a:prstGeom prst="rect">
            <a:avLst/>
          </a:prstGeom>
          <a:gradFill rotWithShape="1">
            <a:gsLst>
              <a:gs pos="0">
                <a:srgbClr val="00FF00"/>
              </a:gs>
              <a:gs pos="100000">
                <a:schemeClr val="bg1"/>
              </a:gs>
            </a:gsLst>
            <a:path path="shape">
              <a:fillToRect l="50000" t="50000" r="50000" b="50000"/>
            </a:path>
          </a:gradFill>
          <a:ln w="9525">
            <a:solidFill>
              <a:srgbClr val="00FF00"/>
            </a:solidFill>
            <a:miter lim="800000"/>
            <a:headEnd/>
            <a:tailEnd/>
          </a:ln>
          <a:effectLst/>
        </p:spPr>
        <p:txBody>
          <a:bodyPr>
            <a:spAutoFit/>
          </a:bodyPr>
          <a:lstStyle/>
          <a:p>
            <a:pPr>
              <a:spcBef>
                <a:spcPct val="50000"/>
              </a:spcBef>
            </a:pPr>
            <a:endParaRPr lang="en-US"/>
          </a:p>
          <a:p>
            <a:pPr algn="ctr">
              <a:spcBef>
                <a:spcPct val="50000"/>
              </a:spcBef>
            </a:pPr>
            <a:r>
              <a:rPr lang="en-US" sz="12900"/>
              <a:t>2</a:t>
            </a:r>
          </a:p>
          <a:p>
            <a:pPr>
              <a:spcBef>
                <a:spcPct val="50000"/>
              </a:spcBef>
            </a:pPr>
            <a:endParaRPr lang="en-US"/>
          </a:p>
        </p:txBody>
      </p:sp>
      <p:sp>
        <p:nvSpPr>
          <p:cNvPr id="97294" name="Text Box 14"/>
          <p:cNvSpPr txBox="1">
            <a:spLocks noChangeArrowheads="1"/>
          </p:cNvSpPr>
          <p:nvPr/>
        </p:nvSpPr>
        <p:spPr bwMode="auto">
          <a:xfrm>
            <a:off x="0" y="3429000"/>
            <a:ext cx="4533900" cy="3813175"/>
          </a:xfrm>
          <a:prstGeom prst="rect">
            <a:avLst/>
          </a:prstGeom>
          <a:gradFill rotWithShape="1">
            <a:gsLst>
              <a:gs pos="0">
                <a:srgbClr val="3366FF"/>
              </a:gs>
              <a:gs pos="100000">
                <a:srgbClr val="FFFFFF"/>
              </a:gs>
            </a:gsLst>
            <a:path path="shape">
              <a:fillToRect l="50000" t="50000" r="50000" b="50000"/>
            </a:path>
          </a:gradFill>
          <a:ln w="9525">
            <a:solidFill>
              <a:srgbClr val="FF9900"/>
            </a:solidFill>
            <a:miter lim="800000"/>
            <a:headEnd/>
            <a:tailEnd/>
          </a:ln>
          <a:effectLst/>
        </p:spPr>
        <p:txBody>
          <a:bodyPr>
            <a:spAutoFit/>
          </a:bodyPr>
          <a:lstStyle/>
          <a:p>
            <a:pPr algn="ctr">
              <a:spcBef>
                <a:spcPct val="50000"/>
              </a:spcBef>
            </a:pPr>
            <a:endParaRPr lang="en-US" sz="800"/>
          </a:p>
          <a:p>
            <a:pPr algn="ctr">
              <a:spcBef>
                <a:spcPct val="50000"/>
              </a:spcBef>
            </a:pPr>
            <a:r>
              <a:rPr lang="en-US" sz="11700"/>
              <a:t>3</a:t>
            </a:r>
            <a:r>
              <a:rPr lang="en-US" sz="8000"/>
              <a:t> </a:t>
            </a:r>
          </a:p>
          <a:p>
            <a:pPr algn="ctr">
              <a:spcBef>
                <a:spcPct val="50000"/>
              </a:spcBef>
            </a:pPr>
            <a:endParaRPr lang="en-US" sz="4000"/>
          </a:p>
        </p:txBody>
      </p:sp>
      <p:sp>
        <p:nvSpPr>
          <p:cNvPr id="97295" name="Text Box 15"/>
          <p:cNvSpPr txBox="1">
            <a:spLocks noChangeArrowheads="1"/>
          </p:cNvSpPr>
          <p:nvPr/>
        </p:nvSpPr>
        <p:spPr bwMode="auto">
          <a:xfrm>
            <a:off x="4572000" y="3429000"/>
            <a:ext cx="4572000" cy="3743325"/>
          </a:xfrm>
          <a:prstGeom prst="rect">
            <a:avLst/>
          </a:prstGeom>
          <a:gradFill rotWithShape="1">
            <a:gsLst>
              <a:gs pos="0">
                <a:srgbClr val="FF66FF"/>
              </a:gs>
              <a:gs pos="100000">
                <a:srgbClr val="FFFFFF"/>
              </a:gs>
            </a:gsLst>
            <a:path path="shape">
              <a:fillToRect l="50000" t="50000" r="50000" b="50000"/>
            </a:path>
          </a:gradFill>
          <a:ln w="9525">
            <a:solidFill>
              <a:srgbClr val="FF0066"/>
            </a:solidFill>
            <a:miter lim="800000"/>
            <a:headEnd/>
            <a:tailEnd/>
          </a:ln>
          <a:effectLst/>
        </p:spPr>
        <p:txBody>
          <a:bodyPr>
            <a:spAutoFit/>
          </a:bodyPr>
          <a:lstStyle/>
          <a:p>
            <a:pPr>
              <a:spcBef>
                <a:spcPct val="50000"/>
              </a:spcBef>
            </a:pPr>
            <a:endParaRPr lang="en-US" sz="1400"/>
          </a:p>
          <a:p>
            <a:pPr algn="ctr">
              <a:spcBef>
                <a:spcPct val="50000"/>
              </a:spcBef>
            </a:pPr>
            <a:r>
              <a:rPr lang="en-US" sz="10600"/>
              <a:t>4</a:t>
            </a:r>
          </a:p>
          <a:p>
            <a:pPr>
              <a:spcBef>
                <a:spcPct val="50000"/>
              </a:spcBef>
            </a:pPr>
            <a:endParaRPr lang="en-US" sz="4400"/>
          </a:p>
        </p:txBody>
      </p:sp>
      <p:sp>
        <p:nvSpPr>
          <p:cNvPr id="97296" name="Rectangle 16"/>
          <p:cNvSpPr>
            <a:spLocks noChangeArrowheads="1"/>
          </p:cNvSpPr>
          <p:nvPr/>
        </p:nvSpPr>
        <p:spPr bwMode="auto">
          <a:xfrm>
            <a:off x="0" y="200025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97297" name="Object 17"/>
          <p:cNvGraphicFramePr>
            <a:graphicFrameLocks noChangeAspect="1"/>
          </p:cNvGraphicFramePr>
          <p:nvPr/>
        </p:nvGraphicFramePr>
        <p:xfrm>
          <a:off x="0" y="0"/>
          <a:ext cx="4562475" cy="3459163"/>
        </p:xfrm>
        <a:graphic>
          <a:graphicData uri="http://schemas.openxmlformats.org/presentationml/2006/ole">
            <p:oleObj spid="_x0000_s97297" r:id="rId5" imgW="3809524" imgH="2857899" progId="">
              <p:embed/>
            </p:oleObj>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97297"/>
                                        </p:tgtEl>
                                        <p:attrNameLst>
                                          <p:attrName>style.visibility</p:attrName>
                                        </p:attrNameLst>
                                      </p:cBhvr>
                                      <p:to>
                                        <p:strVal val="visible"/>
                                      </p:to>
                                    </p:set>
                                    <p:animEffect transition="in" filter="box(in)">
                                      <p:cBhvr>
                                        <p:cTn id="7" dur="500"/>
                                        <p:tgtEl>
                                          <p:spTgt spid="97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p:txBody>
          <a:bodyPr/>
          <a:lstStyle/>
          <a:p>
            <a:fld id="{7145FBA6-078B-482D-9782-C3CA62866EC5}" type="slidenum">
              <a:rPr lang="en-US"/>
              <a:pPr/>
              <a:t>2</a:t>
            </a:fld>
            <a:endParaRPr lang="en-US"/>
          </a:p>
        </p:txBody>
      </p:sp>
      <p:sp>
        <p:nvSpPr>
          <p:cNvPr id="70658" name="Text Box 2"/>
          <p:cNvSpPr txBox="1">
            <a:spLocks noChangeArrowheads="1"/>
          </p:cNvSpPr>
          <p:nvPr/>
        </p:nvSpPr>
        <p:spPr bwMode="auto">
          <a:xfrm>
            <a:off x="479425" y="182563"/>
            <a:ext cx="4803775" cy="366712"/>
          </a:xfrm>
          <a:prstGeom prst="rect">
            <a:avLst/>
          </a:prstGeom>
          <a:noFill/>
          <a:ln w="9525">
            <a:noFill/>
            <a:miter lim="800000"/>
            <a:headEnd/>
            <a:tailEnd/>
          </a:ln>
          <a:effectLst/>
        </p:spPr>
        <p:txBody>
          <a:bodyPr>
            <a:spAutoFit/>
          </a:bodyPr>
          <a:lstStyle/>
          <a:p>
            <a:endParaRPr lang="vi-VN">
              <a:latin typeface="Times New Roman" pitchFamily="18" charset="0"/>
            </a:endParaRPr>
          </a:p>
        </p:txBody>
      </p:sp>
      <p:sp>
        <p:nvSpPr>
          <p:cNvPr id="70659" name="Text Box 3"/>
          <p:cNvSpPr txBox="1">
            <a:spLocks noChangeArrowheads="1"/>
          </p:cNvSpPr>
          <p:nvPr/>
        </p:nvSpPr>
        <p:spPr bwMode="auto">
          <a:xfrm>
            <a:off x="2322513" y="1924050"/>
            <a:ext cx="2030412" cy="366713"/>
          </a:xfrm>
          <a:prstGeom prst="rect">
            <a:avLst/>
          </a:prstGeom>
          <a:noFill/>
          <a:ln w="9525">
            <a:noFill/>
            <a:miter lim="800000"/>
            <a:headEnd/>
            <a:tailEnd/>
          </a:ln>
          <a:effectLst/>
        </p:spPr>
        <p:txBody>
          <a:bodyPr>
            <a:spAutoFit/>
          </a:bodyPr>
          <a:lstStyle/>
          <a:p>
            <a:endParaRPr lang="vi-VN">
              <a:latin typeface="Times New Roman" pitchFamily="18" charset="0"/>
            </a:endParaRPr>
          </a:p>
        </p:txBody>
      </p:sp>
      <p:sp>
        <p:nvSpPr>
          <p:cNvPr id="70660" name="Text Box 4"/>
          <p:cNvSpPr txBox="1">
            <a:spLocks noChangeArrowheads="1"/>
          </p:cNvSpPr>
          <p:nvPr/>
        </p:nvSpPr>
        <p:spPr bwMode="auto">
          <a:xfrm>
            <a:off x="2166938" y="865188"/>
            <a:ext cx="3116262" cy="366712"/>
          </a:xfrm>
          <a:prstGeom prst="rect">
            <a:avLst/>
          </a:prstGeom>
          <a:noFill/>
          <a:ln w="9525">
            <a:noFill/>
            <a:miter lim="800000"/>
            <a:headEnd/>
            <a:tailEnd/>
          </a:ln>
          <a:effectLst/>
        </p:spPr>
        <p:txBody>
          <a:bodyPr>
            <a:spAutoFit/>
          </a:bodyPr>
          <a:lstStyle/>
          <a:p>
            <a:endParaRPr lang="vi-VN">
              <a:latin typeface="Times New Roman" pitchFamily="18" charset="0"/>
            </a:endParaRPr>
          </a:p>
        </p:txBody>
      </p:sp>
      <p:sp>
        <p:nvSpPr>
          <p:cNvPr id="70664" name="Text Box 8"/>
          <p:cNvSpPr txBox="1">
            <a:spLocks noChangeArrowheads="1"/>
          </p:cNvSpPr>
          <p:nvPr/>
        </p:nvSpPr>
        <p:spPr bwMode="auto">
          <a:xfrm>
            <a:off x="0" y="1905000"/>
            <a:ext cx="4572000" cy="579438"/>
          </a:xfrm>
          <a:prstGeom prst="rect">
            <a:avLst/>
          </a:prstGeom>
          <a:noFill/>
          <a:ln w="9525">
            <a:noFill/>
            <a:miter lim="800000"/>
            <a:headEnd/>
            <a:tailEnd/>
          </a:ln>
          <a:effectLst/>
        </p:spPr>
        <p:txBody>
          <a:bodyPr>
            <a:spAutoFit/>
          </a:bodyPr>
          <a:lstStyle/>
          <a:p>
            <a:pPr>
              <a:spcBef>
                <a:spcPct val="50000"/>
              </a:spcBef>
            </a:pPr>
            <a:r>
              <a:rPr lang="en-US" sz="3200" b="1">
                <a:solidFill>
                  <a:srgbClr val="FF0066"/>
                </a:solidFill>
                <a:latin typeface="Times New Roman" pitchFamily="18" charset="0"/>
              </a:rPr>
              <a:t>Ki</a:t>
            </a:r>
            <a:r>
              <a:rPr lang="vi-VN" sz="3200" b="1">
                <a:solidFill>
                  <a:srgbClr val="FF0066"/>
                </a:solidFill>
                <a:latin typeface="Times New Roman" pitchFamily="18" charset="0"/>
              </a:rPr>
              <a:t>ểm</a:t>
            </a:r>
            <a:r>
              <a:rPr lang="en-US" sz="3200" b="1">
                <a:solidFill>
                  <a:srgbClr val="FF0066"/>
                </a:solidFill>
                <a:latin typeface="Times New Roman" pitchFamily="18" charset="0"/>
              </a:rPr>
              <a:t> tra b</a:t>
            </a:r>
            <a:r>
              <a:rPr lang="vi-VN" sz="3200" b="1">
                <a:solidFill>
                  <a:srgbClr val="FF0066"/>
                </a:solidFill>
                <a:latin typeface="Times New Roman" pitchFamily="18" charset="0"/>
              </a:rPr>
              <a:t>ài</a:t>
            </a:r>
            <a:r>
              <a:rPr lang="en-US" sz="3200" b="1">
                <a:solidFill>
                  <a:srgbClr val="FF0066"/>
                </a:solidFill>
                <a:latin typeface="Times New Roman" pitchFamily="18" charset="0"/>
              </a:rPr>
              <a:t> c</a:t>
            </a:r>
            <a:r>
              <a:rPr lang="vi-VN" sz="3200" b="1">
                <a:solidFill>
                  <a:srgbClr val="FF0066"/>
                </a:solidFill>
                <a:latin typeface="Times New Roman" pitchFamily="18" charset="0"/>
              </a:rPr>
              <a:t>ũ</a:t>
            </a:r>
          </a:p>
        </p:txBody>
      </p:sp>
      <p:sp>
        <p:nvSpPr>
          <p:cNvPr id="70671" name="Text Box 15"/>
          <p:cNvSpPr txBox="1">
            <a:spLocks noChangeArrowheads="1"/>
          </p:cNvSpPr>
          <p:nvPr/>
        </p:nvSpPr>
        <p:spPr bwMode="auto">
          <a:xfrm>
            <a:off x="1295400" y="-228600"/>
            <a:ext cx="7239000" cy="366713"/>
          </a:xfrm>
          <a:prstGeom prst="rect">
            <a:avLst/>
          </a:prstGeom>
          <a:noFill/>
          <a:ln w="9525">
            <a:noFill/>
            <a:miter lim="800000"/>
            <a:headEnd/>
            <a:tailEnd/>
          </a:ln>
          <a:effectLst/>
        </p:spPr>
        <p:txBody>
          <a:bodyPr>
            <a:spAutoFit/>
          </a:bodyPr>
          <a:lstStyle/>
          <a:p>
            <a:pPr>
              <a:spcBef>
                <a:spcPct val="50000"/>
              </a:spcBef>
            </a:pPr>
            <a:endParaRPr lang="en-US">
              <a:latin typeface="Times New Roman" pitchFamily="18" charset="0"/>
            </a:endParaRPr>
          </a:p>
        </p:txBody>
      </p:sp>
      <p:sp>
        <p:nvSpPr>
          <p:cNvPr id="70673" name="Text Box 17"/>
          <p:cNvSpPr txBox="1">
            <a:spLocks noChangeArrowheads="1"/>
          </p:cNvSpPr>
          <p:nvPr/>
        </p:nvSpPr>
        <p:spPr bwMode="auto">
          <a:xfrm>
            <a:off x="228600" y="2543175"/>
            <a:ext cx="8610600" cy="955675"/>
          </a:xfrm>
          <a:prstGeom prst="rect">
            <a:avLst/>
          </a:prstGeom>
          <a:noFill/>
          <a:ln w="9525">
            <a:solidFill>
              <a:srgbClr val="FFFF00"/>
            </a:solidFill>
            <a:miter lim="800000"/>
            <a:headEnd/>
            <a:tailEnd/>
          </a:ln>
          <a:effectLst/>
        </p:spPr>
        <p:txBody>
          <a:bodyPr>
            <a:spAutoFit/>
          </a:bodyPr>
          <a:lstStyle/>
          <a:p>
            <a:r>
              <a:rPr lang="en-US" sz="2800">
                <a:solidFill>
                  <a:srgbClr val="000066"/>
                </a:solidFill>
                <a:latin typeface="Times New Roman" pitchFamily="18" charset="0"/>
              </a:rPr>
              <a:t>Câu 1: hãy tìm những từ ngữ miêu tả mức độ khác nhau của các đặc điểm sau:</a:t>
            </a:r>
          </a:p>
        </p:txBody>
      </p:sp>
      <p:sp>
        <p:nvSpPr>
          <p:cNvPr id="70675" name="Oval 19"/>
          <p:cNvSpPr>
            <a:spLocks noChangeArrowheads="1"/>
          </p:cNvSpPr>
          <p:nvPr/>
        </p:nvSpPr>
        <p:spPr bwMode="auto">
          <a:xfrm>
            <a:off x="3657600" y="4343400"/>
            <a:ext cx="2362200" cy="1066800"/>
          </a:xfrm>
          <a:prstGeom prst="ellipse">
            <a:avLst/>
          </a:prstGeom>
          <a:solidFill>
            <a:schemeClr val="accent1"/>
          </a:solidFill>
          <a:ln w="9525">
            <a:solidFill>
              <a:srgbClr val="000099"/>
            </a:solidFill>
            <a:round/>
            <a:headEnd/>
            <a:tailEnd/>
          </a:ln>
          <a:effectLst/>
        </p:spPr>
        <p:txBody>
          <a:bodyPr wrap="none" anchor="ctr"/>
          <a:lstStyle/>
          <a:p>
            <a:pPr algn="ctr"/>
            <a:r>
              <a:rPr lang="en-US" sz="2400" b="1">
                <a:latin typeface="Times New Roman" pitchFamily="18" charset="0"/>
              </a:rPr>
              <a:t>xanh, tròn</a:t>
            </a:r>
          </a:p>
        </p:txBody>
      </p:sp>
      <p:sp>
        <p:nvSpPr>
          <p:cNvPr id="70677" name="Text Box 21"/>
          <p:cNvSpPr txBox="1">
            <a:spLocks noChangeArrowheads="1"/>
          </p:cNvSpPr>
          <p:nvPr/>
        </p:nvSpPr>
        <p:spPr bwMode="auto">
          <a:xfrm>
            <a:off x="0" y="1905000"/>
            <a:ext cx="4572000" cy="579438"/>
          </a:xfrm>
          <a:prstGeom prst="rect">
            <a:avLst/>
          </a:prstGeom>
          <a:noFill/>
          <a:ln w="9525">
            <a:noFill/>
            <a:miter lim="800000"/>
            <a:headEnd/>
            <a:tailEnd/>
          </a:ln>
          <a:effectLst/>
        </p:spPr>
        <p:txBody>
          <a:bodyPr>
            <a:spAutoFit/>
          </a:bodyPr>
          <a:lstStyle/>
          <a:p>
            <a:pPr>
              <a:spcBef>
                <a:spcPct val="50000"/>
              </a:spcBef>
            </a:pPr>
            <a:r>
              <a:rPr lang="en-US" sz="3200" b="1">
                <a:solidFill>
                  <a:srgbClr val="FF0066"/>
                </a:solidFill>
                <a:latin typeface="Times New Roman" pitchFamily="18" charset="0"/>
              </a:rPr>
              <a:t>Ki</a:t>
            </a:r>
            <a:r>
              <a:rPr lang="vi-VN" sz="3200" b="1">
                <a:solidFill>
                  <a:srgbClr val="FF0066"/>
                </a:solidFill>
                <a:latin typeface="Times New Roman" pitchFamily="18" charset="0"/>
              </a:rPr>
              <a:t>ểm</a:t>
            </a:r>
            <a:r>
              <a:rPr lang="en-US" sz="3200" b="1">
                <a:solidFill>
                  <a:srgbClr val="FF0066"/>
                </a:solidFill>
                <a:latin typeface="Times New Roman" pitchFamily="18" charset="0"/>
              </a:rPr>
              <a:t> tra b</a:t>
            </a:r>
            <a:r>
              <a:rPr lang="vi-VN" sz="3200" b="1">
                <a:solidFill>
                  <a:srgbClr val="FF0066"/>
                </a:solidFill>
                <a:latin typeface="Times New Roman" pitchFamily="18" charset="0"/>
              </a:rPr>
              <a:t>ài</a:t>
            </a:r>
            <a:r>
              <a:rPr lang="en-US" sz="3200" b="1">
                <a:solidFill>
                  <a:srgbClr val="FF0066"/>
                </a:solidFill>
                <a:latin typeface="Times New Roman" pitchFamily="18" charset="0"/>
              </a:rPr>
              <a:t> c</a:t>
            </a:r>
            <a:r>
              <a:rPr lang="vi-VN" sz="3200" b="1">
                <a:solidFill>
                  <a:srgbClr val="FF0066"/>
                </a:solidFill>
                <a:latin typeface="Times New Roman" pitchFamily="18" charset="0"/>
              </a:rPr>
              <a:t>ũ</a:t>
            </a:r>
          </a:p>
        </p:txBody>
      </p:sp>
      <p:sp>
        <p:nvSpPr>
          <p:cNvPr id="70679" name="Text Box 23"/>
          <p:cNvSpPr txBox="1">
            <a:spLocks noChangeArrowheads="1"/>
          </p:cNvSpPr>
          <p:nvPr/>
        </p:nvSpPr>
        <p:spPr bwMode="auto">
          <a:xfrm>
            <a:off x="228600" y="2543175"/>
            <a:ext cx="8610600" cy="955675"/>
          </a:xfrm>
          <a:prstGeom prst="rect">
            <a:avLst/>
          </a:prstGeom>
          <a:noFill/>
          <a:ln w="9525">
            <a:solidFill>
              <a:srgbClr val="FFFF00"/>
            </a:solidFill>
            <a:miter lim="800000"/>
            <a:headEnd/>
            <a:tailEnd/>
          </a:ln>
          <a:effectLst/>
        </p:spPr>
        <p:txBody>
          <a:bodyPr>
            <a:spAutoFit/>
          </a:bodyPr>
          <a:lstStyle/>
          <a:p>
            <a:r>
              <a:rPr lang="en-US" sz="2800">
                <a:solidFill>
                  <a:srgbClr val="000066"/>
                </a:solidFill>
                <a:latin typeface="Times New Roman" pitchFamily="18" charset="0"/>
              </a:rPr>
              <a:t>Câu 1: hãy tìm những từ ngữ miêu tả mức độ khác nhau của các đặc điểm sau:</a:t>
            </a:r>
          </a:p>
        </p:txBody>
      </p:sp>
      <p:sp>
        <p:nvSpPr>
          <p:cNvPr id="70680" name="Text Box 24"/>
          <p:cNvSpPr txBox="1">
            <a:spLocks noChangeArrowheads="1"/>
          </p:cNvSpPr>
          <p:nvPr/>
        </p:nvSpPr>
        <p:spPr bwMode="auto">
          <a:xfrm>
            <a:off x="0" y="1905000"/>
            <a:ext cx="4572000" cy="579438"/>
          </a:xfrm>
          <a:prstGeom prst="rect">
            <a:avLst/>
          </a:prstGeom>
          <a:noFill/>
          <a:ln w="9525">
            <a:noFill/>
            <a:miter lim="800000"/>
            <a:headEnd/>
            <a:tailEnd/>
          </a:ln>
          <a:effectLst/>
        </p:spPr>
        <p:txBody>
          <a:bodyPr>
            <a:spAutoFit/>
          </a:bodyPr>
          <a:lstStyle/>
          <a:p>
            <a:pPr>
              <a:spcBef>
                <a:spcPct val="50000"/>
              </a:spcBef>
            </a:pPr>
            <a:r>
              <a:rPr lang="en-US" sz="3200" b="1">
                <a:solidFill>
                  <a:srgbClr val="FF0066"/>
                </a:solidFill>
                <a:latin typeface="Times New Roman" pitchFamily="18" charset="0"/>
              </a:rPr>
              <a:t>Ki</a:t>
            </a:r>
            <a:r>
              <a:rPr lang="vi-VN" sz="3200" b="1">
                <a:solidFill>
                  <a:srgbClr val="FF0066"/>
                </a:solidFill>
                <a:latin typeface="Times New Roman" pitchFamily="18" charset="0"/>
              </a:rPr>
              <a:t>ểm</a:t>
            </a:r>
            <a:r>
              <a:rPr lang="en-US" sz="3200" b="1">
                <a:solidFill>
                  <a:srgbClr val="FF0066"/>
                </a:solidFill>
                <a:latin typeface="Times New Roman" pitchFamily="18" charset="0"/>
              </a:rPr>
              <a:t> tra b</a:t>
            </a:r>
            <a:r>
              <a:rPr lang="vi-VN" sz="3200" b="1">
                <a:solidFill>
                  <a:srgbClr val="FF0066"/>
                </a:solidFill>
                <a:latin typeface="Times New Roman" pitchFamily="18" charset="0"/>
              </a:rPr>
              <a:t>ài</a:t>
            </a:r>
            <a:r>
              <a:rPr lang="en-US" sz="3200" b="1">
                <a:solidFill>
                  <a:srgbClr val="FF0066"/>
                </a:solidFill>
                <a:latin typeface="Times New Roman" pitchFamily="18" charset="0"/>
              </a:rPr>
              <a:t> c</a:t>
            </a:r>
            <a:r>
              <a:rPr lang="vi-VN" sz="3200" b="1">
                <a:solidFill>
                  <a:srgbClr val="FF0066"/>
                </a:solidFill>
                <a:latin typeface="Times New Roman" pitchFamily="18" charset="0"/>
              </a:rPr>
              <a:t>ũ</a:t>
            </a:r>
          </a:p>
        </p:txBody>
      </p:sp>
      <p:sp>
        <p:nvSpPr>
          <p:cNvPr id="70682" name="Text Box 26"/>
          <p:cNvSpPr txBox="1">
            <a:spLocks noChangeArrowheads="1"/>
          </p:cNvSpPr>
          <p:nvPr/>
        </p:nvSpPr>
        <p:spPr bwMode="auto">
          <a:xfrm>
            <a:off x="228600" y="2543175"/>
            <a:ext cx="8610600" cy="955675"/>
          </a:xfrm>
          <a:prstGeom prst="rect">
            <a:avLst/>
          </a:prstGeom>
          <a:noFill/>
          <a:ln w="9525">
            <a:solidFill>
              <a:srgbClr val="FFFF00"/>
            </a:solidFill>
            <a:miter lim="800000"/>
            <a:headEnd/>
            <a:tailEnd/>
          </a:ln>
          <a:effectLst/>
        </p:spPr>
        <p:txBody>
          <a:bodyPr>
            <a:spAutoFit/>
          </a:bodyPr>
          <a:lstStyle/>
          <a:p>
            <a:r>
              <a:rPr lang="en-US" sz="2800">
                <a:solidFill>
                  <a:srgbClr val="000066"/>
                </a:solidFill>
                <a:latin typeface="Times New Roman" pitchFamily="18" charset="0"/>
              </a:rPr>
              <a:t>Câu 1: hãy tìm những từ ngữ miêu tả mức độ khác nhau của các đặc điểm sau:</a:t>
            </a:r>
          </a:p>
        </p:txBody>
      </p:sp>
      <p:sp>
        <p:nvSpPr>
          <p:cNvPr id="70684" name="Text Box 28"/>
          <p:cNvSpPr txBox="1">
            <a:spLocks noChangeArrowheads="1"/>
          </p:cNvSpPr>
          <p:nvPr/>
        </p:nvSpPr>
        <p:spPr bwMode="auto">
          <a:xfrm>
            <a:off x="0" y="1905000"/>
            <a:ext cx="4572000" cy="579438"/>
          </a:xfrm>
          <a:prstGeom prst="rect">
            <a:avLst/>
          </a:prstGeom>
          <a:noFill/>
          <a:ln w="9525">
            <a:noFill/>
            <a:miter lim="800000"/>
            <a:headEnd/>
            <a:tailEnd/>
          </a:ln>
          <a:effectLst/>
        </p:spPr>
        <p:txBody>
          <a:bodyPr>
            <a:spAutoFit/>
          </a:bodyPr>
          <a:lstStyle/>
          <a:p>
            <a:pPr>
              <a:spcBef>
                <a:spcPct val="50000"/>
              </a:spcBef>
            </a:pPr>
            <a:r>
              <a:rPr lang="en-US" sz="3200" b="1">
                <a:solidFill>
                  <a:srgbClr val="FF0066"/>
                </a:solidFill>
                <a:latin typeface="Times New Roman" pitchFamily="18" charset="0"/>
              </a:rPr>
              <a:t>Ki</a:t>
            </a:r>
            <a:r>
              <a:rPr lang="vi-VN" sz="3200" b="1">
                <a:solidFill>
                  <a:srgbClr val="FF0066"/>
                </a:solidFill>
                <a:latin typeface="Times New Roman" pitchFamily="18" charset="0"/>
              </a:rPr>
              <a:t>ểm</a:t>
            </a:r>
            <a:r>
              <a:rPr lang="en-US" sz="3200" b="1">
                <a:solidFill>
                  <a:srgbClr val="FF0066"/>
                </a:solidFill>
                <a:latin typeface="Times New Roman" pitchFamily="18" charset="0"/>
              </a:rPr>
              <a:t> tra b</a:t>
            </a:r>
            <a:r>
              <a:rPr lang="vi-VN" sz="3200" b="1">
                <a:solidFill>
                  <a:srgbClr val="FF0066"/>
                </a:solidFill>
                <a:latin typeface="Times New Roman" pitchFamily="18" charset="0"/>
              </a:rPr>
              <a:t>ài</a:t>
            </a:r>
            <a:r>
              <a:rPr lang="en-US" sz="3200" b="1">
                <a:solidFill>
                  <a:srgbClr val="FF0066"/>
                </a:solidFill>
                <a:latin typeface="Times New Roman" pitchFamily="18" charset="0"/>
              </a:rPr>
              <a:t> c</a:t>
            </a:r>
            <a:r>
              <a:rPr lang="vi-VN" sz="3200" b="1">
                <a:solidFill>
                  <a:srgbClr val="FF0066"/>
                </a:solidFill>
                <a:latin typeface="Times New Roman" pitchFamily="18" charset="0"/>
              </a:rPr>
              <a:t>ũ</a:t>
            </a:r>
          </a:p>
        </p:txBody>
      </p:sp>
      <p:sp>
        <p:nvSpPr>
          <p:cNvPr id="70687" name="Text Box 31"/>
          <p:cNvSpPr txBox="1">
            <a:spLocks noChangeArrowheads="1"/>
          </p:cNvSpPr>
          <p:nvPr/>
        </p:nvSpPr>
        <p:spPr bwMode="auto">
          <a:xfrm>
            <a:off x="0" y="1905000"/>
            <a:ext cx="4572000" cy="579438"/>
          </a:xfrm>
          <a:prstGeom prst="rect">
            <a:avLst/>
          </a:prstGeom>
          <a:noFill/>
          <a:ln w="9525">
            <a:noFill/>
            <a:miter lim="800000"/>
            <a:headEnd/>
            <a:tailEnd/>
          </a:ln>
          <a:effectLst/>
        </p:spPr>
        <p:txBody>
          <a:bodyPr>
            <a:spAutoFit/>
          </a:bodyPr>
          <a:lstStyle/>
          <a:p>
            <a:pPr>
              <a:spcBef>
                <a:spcPct val="50000"/>
              </a:spcBef>
            </a:pPr>
            <a:r>
              <a:rPr lang="en-US" sz="3200" b="1">
                <a:solidFill>
                  <a:srgbClr val="FF0066"/>
                </a:solidFill>
                <a:latin typeface="Times New Roman" pitchFamily="18" charset="0"/>
              </a:rPr>
              <a:t>Ki</a:t>
            </a:r>
            <a:r>
              <a:rPr lang="vi-VN" sz="3200" b="1">
                <a:solidFill>
                  <a:srgbClr val="FF0066"/>
                </a:solidFill>
                <a:latin typeface="Times New Roman" pitchFamily="18" charset="0"/>
              </a:rPr>
              <a:t>ểm</a:t>
            </a:r>
            <a:r>
              <a:rPr lang="en-US" sz="3200" b="1">
                <a:solidFill>
                  <a:srgbClr val="FF0066"/>
                </a:solidFill>
                <a:latin typeface="Times New Roman" pitchFamily="18" charset="0"/>
              </a:rPr>
              <a:t> tra b</a:t>
            </a:r>
            <a:r>
              <a:rPr lang="vi-VN" sz="3200" b="1">
                <a:solidFill>
                  <a:srgbClr val="FF0066"/>
                </a:solidFill>
                <a:latin typeface="Times New Roman" pitchFamily="18" charset="0"/>
              </a:rPr>
              <a:t>ài</a:t>
            </a:r>
            <a:r>
              <a:rPr lang="en-US" sz="3200" b="1">
                <a:solidFill>
                  <a:srgbClr val="FF0066"/>
                </a:solidFill>
                <a:latin typeface="Times New Roman" pitchFamily="18" charset="0"/>
              </a:rPr>
              <a:t> c</a:t>
            </a:r>
            <a:r>
              <a:rPr lang="vi-VN" sz="3200" b="1">
                <a:solidFill>
                  <a:srgbClr val="FF0066"/>
                </a:solidFill>
                <a:latin typeface="Times New Roman" pitchFamily="18" charset="0"/>
              </a:rPr>
              <a:t>ũ</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0687">
                                            <p:txEl>
                                              <p:pRg st="0" end="0"/>
                                            </p:txEl>
                                          </p:spTgt>
                                        </p:tgtEl>
                                        <p:attrNameLst>
                                          <p:attrName>style.visibility</p:attrName>
                                        </p:attrNameLst>
                                      </p:cBhvr>
                                      <p:to>
                                        <p:strVal val="visible"/>
                                      </p:to>
                                    </p:set>
                                    <p:animEffect transition="in" filter="diamond(in)">
                                      <p:cBhvr>
                                        <p:cTn id="7" dur="2000"/>
                                        <p:tgtEl>
                                          <p:spTgt spid="706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0682">
                                            <p:txEl>
                                              <p:pRg st="0" end="0"/>
                                            </p:txEl>
                                          </p:spTgt>
                                        </p:tgtEl>
                                        <p:attrNameLst>
                                          <p:attrName>style.visibility</p:attrName>
                                        </p:attrNameLst>
                                      </p:cBhvr>
                                      <p:to>
                                        <p:strVal val="visible"/>
                                      </p:to>
                                    </p:set>
                                    <p:animEffect transition="in" filter="checkerboard(across)">
                                      <p:cBhvr>
                                        <p:cTn id="12" dur="500"/>
                                        <p:tgtEl>
                                          <p:spTgt spid="70682">
                                            <p:txEl>
                                              <p:pRg st="0" end="0"/>
                                            </p:txEl>
                                          </p:spTgt>
                                        </p:tgtEl>
                                      </p:cBhvr>
                                    </p:animEffect>
                                  </p:childTnLst>
                                </p:cTn>
                              </p:par>
                            </p:childTnLst>
                          </p:cTn>
                        </p:par>
                        <p:par>
                          <p:cTn id="13" fill="hold">
                            <p:stCondLst>
                              <p:cond delay="500"/>
                            </p:stCondLst>
                            <p:childTnLst>
                              <p:par>
                                <p:cTn id="14" presetID="5" presetClass="entr" presetSubtype="10" fill="hold" grpId="0" nodeType="afterEffect">
                                  <p:stCondLst>
                                    <p:cond delay="0"/>
                                  </p:stCondLst>
                                  <p:childTnLst>
                                    <p:set>
                                      <p:cBhvr>
                                        <p:cTn id="15" dur="1" fill="hold">
                                          <p:stCondLst>
                                            <p:cond delay="0"/>
                                          </p:stCondLst>
                                        </p:cTn>
                                        <p:tgtEl>
                                          <p:spTgt spid="70675"/>
                                        </p:tgtEl>
                                        <p:attrNameLst>
                                          <p:attrName>style.visibility</p:attrName>
                                        </p:attrNameLst>
                                      </p:cBhvr>
                                      <p:to>
                                        <p:strVal val="visible"/>
                                      </p:to>
                                    </p:set>
                                    <p:animEffect transition="in" filter="checkerboard(across)">
                                      <p:cBhvr>
                                        <p:cTn id="16" dur="500"/>
                                        <p:tgtEl>
                                          <p:spTgt spid="70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7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2"/>
          </p:nvPr>
        </p:nvSpPr>
        <p:spPr/>
        <p:txBody>
          <a:bodyPr/>
          <a:lstStyle/>
          <a:p>
            <a:fld id="{77401A29-48DC-4B3B-826E-9BFDED63B264}" type="slidenum">
              <a:rPr lang="en-US"/>
              <a:pPr/>
              <a:t>20</a:t>
            </a:fld>
            <a:endParaRPr lang="en-US"/>
          </a:p>
        </p:txBody>
      </p:sp>
      <p:graphicFrame>
        <p:nvGraphicFramePr>
          <p:cNvPr id="99330" name="Object 2"/>
          <p:cNvGraphicFramePr>
            <a:graphicFrameLocks noChangeAspect="1"/>
          </p:cNvGraphicFramePr>
          <p:nvPr/>
        </p:nvGraphicFramePr>
        <p:xfrm>
          <a:off x="0" y="0"/>
          <a:ext cx="9144000" cy="6858000"/>
        </p:xfrm>
        <a:graphic>
          <a:graphicData uri="http://schemas.openxmlformats.org/presentationml/2006/ole">
            <p:oleObj spid="_x0000_s99330" name="Bitmap Image" r:id="rId4" imgW="4761905" imgH="3572374" progId="PBrush">
              <p:embed/>
            </p:oleObj>
          </a:graphicData>
        </a:graphic>
      </p:graphicFrame>
      <p:grpSp>
        <p:nvGrpSpPr>
          <p:cNvPr id="99331" name="Group 3"/>
          <p:cNvGrpSpPr>
            <a:grpSpLocks/>
          </p:cNvGrpSpPr>
          <p:nvPr/>
        </p:nvGrpSpPr>
        <p:grpSpPr bwMode="auto">
          <a:xfrm>
            <a:off x="8077200" y="6553200"/>
            <a:ext cx="914400" cy="228600"/>
            <a:chOff x="4320" y="3936"/>
            <a:chExt cx="576" cy="144"/>
          </a:xfrm>
        </p:grpSpPr>
        <p:sp>
          <p:nvSpPr>
            <p:cNvPr id="99332" name="AutoShape 4">
              <a:hlinkClick r:id="" action="ppaction://hlinkshowjump?jump=firstslide" highlightClick="1"/>
            </p:cNvPr>
            <p:cNvSpPr>
              <a:spLocks noChangeArrowheads="1"/>
            </p:cNvSpPr>
            <p:nvPr/>
          </p:nvSpPr>
          <p:spPr bwMode="auto">
            <a:xfrm>
              <a:off x="4320" y="3936"/>
              <a:ext cx="144" cy="144"/>
            </a:xfrm>
            <a:prstGeom prst="actionButtonBeginning">
              <a:avLst/>
            </a:prstGeom>
            <a:solidFill>
              <a:schemeClr val="accent1"/>
            </a:solidFill>
            <a:ln w="9525">
              <a:noFill/>
              <a:miter lim="800000"/>
              <a:headEnd/>
              <a:tailEnd/>
            </a:ln>
            <a:effectLst/>
          </p:spPr>
          <p:txBody>
            <a:bodyPr wrap="none" anchor="ctr"/>
            <a:lstStyle/>
            <a:p>
              <a:endParaRPr lang="en-US"/>
            </a:p>
          </p:txBody>
        </p:sp>
        <p:sp>
          <p:nvSpPr>
            <p:cNvPr id="99333" name="AutoShape 5">
              <a:hlinkClick r:id="" action="ppaction://hlinkshowjump?jump=nextslide" highlightClick="1"/>
            </p:cNvPr>
            <p:cNvSpPr>
              <a:spLocks noChangeArrowheads="1"/>
            </p:cNvSpPr>
            <p:nvPr/>
          </p:nvSpPr>
          <p:spPr bwMode="auto">
            <a:xfrm>
              <a:off x="4464" y="3936"/>
              <a:ext cx="144" cy="144"/>
            </a:xfrm>
            <a:prstGeom prst="actionButtonForwardNext">
              <a:avLst/>
            </a:prstGeom>
            <a:solidFill>
              <a:schemeClr val="accent1"/>
            </a:solidFill>
            <a:ln w="9525">
              <a:noFill/>
              <a:miter lim="800000"/>
              <a:headEnd/>
              <a:tailEnd/>
            </a:ln>
            <a:effectLst/>
          </p:spPr>
          <p:txBody>
            <a:bodyPr wrap="none" anchor="ctr"/>
            <a:lstStyle/>
            <a:p>
              <a:endParaRPr lang="en-US"/>
            </a:p>
          </p:txBody>
        </p:sp>
        <p:sp>
          <p:nvSpPr>
            <p:cNvPr id="99334" name="AutoShape 6">
              <a:hlinkClick r:id="" action="ppaction://hlinkshowjump?jump=previousslide" highlightClick="1"/>
            </p:cNvPr>
            <p:cNvSpPr>
              <a:spLocks noChangeArrowheads="1"/>
            </p:cNvSpPr>
            <p:nvPr/>
          </p:nvSpPr>
          <p:spPr bwMode="auto">
            <a:xfrm>
              <a:off x="4608" y="3936"/>
              <a:ext cx="144" cy="144"/>
            </a:xfrm>
            <a:prstGeom prst="actionButtonBackPrevious">
              <a:avLst/>
            </a:prstGeom>
            <a:solidFill>
              <a:schemeClr val="accent1"/>
            </a:solidFill>
            <a:ln w="9525">
              <a:noFill/>
              <a:miter lim="800000"/>
              <a:headEnd/>
              <a:tailEnd/>
            </a:ln>
            <a:effectLst/>
          </p:spPr>
          <p:txBody>
            <a:bodyPr wrap="none" anchor="ctr"/>
            <a:lstStyle/>
            <a:p>
              <a:endParaRPr lang="en-US"/>
            </a:p>
          </p:txBody>
        </p:sp>
        <p:sp>
          <p:nvSpPr>
            <p:cNvPr id="99335" name="AutoShape 7">
              <a:hlinkClick r:id="" action="ppaction://hlinkshowjump?jump=lastslide" highlightClick="1"/>
            </p:cNvPr>
            <p:cNvSpPr>
              <a:spLocks noChangeArrowheads="1"/>
            </p:cNvSpPr>
            <p:nvPr/>
          </p:nvSpPr>
          <p:spPr bwMode="auto">
            <a:xfrm>
              <a:off x="4752" y="3936"/>
              <a:ext cx="144" cy="144"/>
            </a:xfrm>
            <a:prstGeom prst="actionButtonEnd">
              <a:avLst/>
            </a:prstGeom>
            <a:solidFill>
              <a:schemeClr val="accent1"/>
            </a:solidFill>
            <a:ln w="9525">
              <a:noFill/>
              <a:miter lim="800000"/>
              <a:headEnd/>
              <a:tailEnd/>
            </a:ln>
            <a:effectLst/>
          </p:spPr>
          <p:txBody>
            <a:bodyPr wrap="none" anchor="ctr"/>
            <a:lstStyle/>
            <a:p>
              <a:endParaRPr lang="en-US"/>
            </a:p>
          </p:txBody>
        </p:sp>
      </p:grpSp>
      <p:sp>
        <p:nvSpPr>
          <p:cNvPr id="99341" name="Text Box 13"/>
          <p:cNvSpPr txBox="1">
            <a:spLocks noChangeArrowheads="1"/>
          </p:cNvSpPr>
          <p:nvPr/>
        </p:nvSpPr>
        <p:spPr bwMode="auto">
          <a:xfrm>
            <a:off x="4572000" y="0"/>
            <a:ext cx="4572000" cy="3736975"/>
          </a:xfrm>
          <a:prstGeom prst="rect">
            <a:avLst/>
          </a:prstGeom>
          <a:gradFill rotWithShape="1">
            <a:gsLst>
              <a:gs pos="0">
                <a:srgbClr val="00FF00"/>
              </a:gs>
              <a:gs pos="100000">
                <a:schemeClr val="bg1"/>
              </a:gs>
            </a:gsLst>
            <a:path path="shape">
              <a:fillToRect l="50000" t="50000" r="50000" b="50000"/>
            </a:path>
          </a:gradFill>
          <a:ln w="9525">
            <a:solidFill>
              <a:srgbClr val="00FF00"/>
            </a:solidFill>
            <a:miter lim="800000"/>
            <a:headEnd/>
            <a:tailEnd/>
          </a:ln>
          <a:effectLst/>
        </p:spPr>
        <p:txBody>
          <a:bodyPr>
            <a:spAutoFit/>
          </a:bodyPr>
          <a:lstStyle/>
          <a:p>
            <a:pPr>
              <a:spcBef>
                <a:spcPct val="50000"/>
              </a:spcBef>
            </a:pPr>
            <a:endParaRPr lang="en-US"/>
          </a:p>
          <a:p>
            <a:pPr algn="ctr">
              <a:spcBef>
                <a:spcPct val="50000"/>
              </a:spcBef>
            </a:pPr>
            <a:r>
              <a:rPr lang="en-US" sz="12900"/>
              <a:t>2</a:t>
            </a:r>
          </a:p>
          <a:p>
            <a:pPr>
              <a:spcBef>
                <a:spcPct val="50000"/>
              </a:spcBef>
            </a:pPr>
            <a:endParaRPr lang="en-US"/>
          </a:p>
        </p:txBody>
      </p:sp>
      <p:sp>
        <p:nvSpPr>
          <p:cNvPr id="99342" name="Text Box 14"/>
          <p:cNvSpPr txBox="1">
            <a:spLocks noChangeArrowheads="1"/>
          </p:cNvSpPr>
          <p:nvPr/>
        </p:nvSpPr>
        <p:spPr bwMode="auto">
          <a:xfrm>
            <a:off x="0" y="3505200"/>
            <a:ext cx="4533900" cy="3813175"/>
          </a:xfrm>
          <a:prstGeom prst="rect">
            <a:avLst/>
          </a:prstGeom>
          <a:gradFill rotWithShape="1">
            <a:gsLst>
              <a:gs pos="0">
                <a:srgbClr val="3366FF"/>
              </a:gs>
              <a:gs pos="100000">
                <a:srgbClr val="FFFFFF"/>
              </a:gs>
            </a:gsLst>
            <a:path path="shape">
              <a:fillToRect l="50000" t="50000" r="50000" b="50000"/>
            </a:path>
          </a:gradFill>
          <a:ln w="9525">
            <a:solidFill>
              <a:srgbClr val="FF9900"/>
            </a:solidFill>
            <a:miter lim="800000"/>
            <a:headEnd/>
            <a:tailEnd/>
          </a:ln>
          <a:effectLst/>
        </p:spPr>
        <p:txBody>
          <a:bodyPr>
            <a:spAutoFit/>
          </a:bodyPr>
          <a:lstStyle/>
          <a:p>
            <a:pPr algn="ctr">
              <a:spcBef>
                <a:spcPct val="50000"/>
              </a:spcBef>
            </a:pPr>
            <a:endParaRPr lang="en-US" sz="800"/>
          </a:p>
          <a:p>
            <a:pPr algn="ctr">
              <a:spcBef>
                <a:spcPct val="50000"/>
              </a:spcBef>
            </a:pPr>
            <a:r>
              <a:rPr lang="en-US" sz="11700"/>
              <a:t>3</a:t>
            </a:r>
            <a:r>
              <a:rPr lang="en-US" sz="8000"/>
              <a:t> </a:t>
            </a:r>
          </a:p>
          <a:p>
            <a:pPr algn="ctr">
              <a:spcBef>
                <a:spcPct val="50000"/>
              </a:spcBef>
            </a:pPr>
            <a:endParaRPr lang="en-US" sz="4000"/>
          </a:p>
        </p:txBody>
      </p:sp>
      <p:graphicFrame>
        <p:nvGraphicFramePr>
          <p:cNvPr id="99344" name="Object 16"/>
          <p:cNvGraphicFramePr>
            <a:graphicFrameLocks noChangeAspect="1"/>
          </p:cNvGraphicFramePr>
          <p:nvPr/>
        </p:nvGraphicFramePr>
        <p:xfrm>
          <a:off x="0" y="0"/>
          <a:ext cx="4562475" cy="3459163"/>
        </p:xfrm>
        <a:graphic>
          <a:graphicData uri="http://schemas.openxmlformats.org/presentationml/2006/ole">
            <p:oleObj spid="_x0000_s99344" r:id="rId5" imgW="3809524" imgH="2857899" progId="">
              <p:embed/>
            </p:oleObj>
          </a:graphicData>
        </a:graphic>
      </p:graphicFrame>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2"/>
          </p:nvPr>
        </p:nvSpPr>
        <p:spPr/>
        <p:txBody>
          <a:bodyPr/>
          <a:lstStyle/>
          <a:p>
            <a:fld id="{3A770261-CD5B-4361-83DF-C436C4C39391}" type="slidenum">
              <a:rPr lang="en-US"/>
              <a:pPr/>
              <a:t>21</a:t>
            </a:fld>
            <a:endParaRPr lang="en-US"/>
          </a:p>
        </p:txBody>
      </p:sp>
      <p:graphicFrame>
        <p:nvGraphicFramePr>
          <p:cNvPr id="101378" name="Object 2"/>
          <p:cNvGraphicFramePr>
            <a:graphicFrameLocks noChangeAspect="1"/>
          </p:cNvGraphicFramePr>
          <p:nvPr/>
        </p:nvGraphicFramePr>
        <p:xfrm>
          <a:off x="0" y="0"/>
          <a:ext cx="9144000" cy="6858000"/>
        </p:xfrm>
        <a:graphic>
          <a:graphicData uri="http://schemas.openxmlformats.org/presentationml/2006/ole">
            <p:oleObj spid="_x0000_s101378" name="Bitmap Image" r:id="rId4" imgW="4761905" imgH="3572374" progId="PBrush">
              <p:embed/>
            </p:oleObj>
          </a:graphicData>
        </a:graphic>
      </p:graphicFrame>
      <p:grpSp>
        <p:nvGrpSpPr>
          <p:cNvPr id="101379" name="Group 3"/>
          <p:cNvGrpSpPr>
            <a:grpSpLocks/>
          </p:cNvGrpSpPr>
          <p:nvPr/>
        </p:nvGrpSpPr>
        <p:grpSpPr bwMode="auto">
          <a:xfrm>
            <a:off x="8077200" y="6553200"/>
            <a:ext cx="914400" cy="228600"/>
            <a:chOff x="4320" y="3936"/>
            <a:chExt cx="576" cy="144"/>
          </a:xfrm>
        </p:grpSpPr>
        <p:sp>
          <p:nvSpPr>
            <p:cNvPr id="101380" name="AutoShape 4">
              <a:hlinkClick r:id="" action="ppaction://hlinkshowjump?jump=firstslide" highlightClick="1"/>
            </p:cNvPr>
            <p:cNvSpPr>
              <a:spLocks noChangeArrowheads="1"/>
            </p:cNvSpPr>
            <p:nvPr/>
          </p:nvSpPr>
          <p:spPr bwMode="auto">
            <a:xfrm>
              <a:off x="4320" y="3936"/>
              <a:ext cx="144" cy="144"/>
            </a:xfrm>
            <a:prstGeom prst="actionButtonBeginning">
              <a:avLst/>
            </a:prstGeom>
            <a:solidFill>
              <a:schemeClr val="accent1"/>
            </a:solidFill>
            <a:ln w="9525">
              <a:noFill/>
              <a:miter lim="800000"/>
              <a:headEnd/>
              <a:tailEnd/>
            </a:ln>
            <a:effectLst/>
          </p:spPr>
          <p:txBody>
            <a:bodyPr wrap="none" anchor="ctr"/>
            <a:lstStyle/>
            <a:p>
              <a:endParaRPr lang="en-US"/>
            </a:p>
          </p:txBody>
        </p:sp>
        <p:sp>
          <p:nvSpPr>
            <p:cNvPr id="101381" name="AutoShape 5">
              <a:hlinkClick r:id="" action="ppaction://hlinkshowjump?jump=nextslide" highlightClick="1"/>
            </p:cNvPr>
            <p:cNvSpPr>
              <a:spLocks noChangeArrowheads="1"/>
            </p:cNvSpPr>
            <p:nvPr/>
          </p:nvSpPr>
          <p:spPr bwMode="auto">
            <a:xfrm>
              <a:off x="4464" y="3936"/>
              <a:ext cx="144" cy="144"/>
            </a:xfrm>
            <a:prstGeom prst="actionButtonForwardNext">
              <a:avLst/>
            </a:prstGeom>
            <a:solidFill>
              <a:schemeClr val="accent1"/>
            </a:solidFill>
            <a:ln w="9525">
              <a:noFill/>
              <a:miter lim="800000"/>
              <a:headEnd/>
              <a:tailEnd/>
            </a:ln>
            <a:effectLst/>
          </p:spPr>
          <p:txBody>
            <a:bodyPr wrap="none" anchor="ctr"/>
            <a:lstStyle/>
            <a:p>
              <a:endParaRPr lang="en-US"/>
            </a:p>
          </p:txBody>
        </p:sp>
        <p:sp>
          <p:nvSpPr>
            <p:cNvPr id="101382" name="AutoShape 6">
              <a:hlinkClick r:id="" action="ppaction://hlinkshowjump?jump=previousslide" highlightClick="1"/>
            </p:cNvPr>
            <p:cNvSpPr>
              <a:spLocks noChangeArrowheads="1"/>
            </p:cNvSpPr>
            <p:nvPr/>
          </p:nvSpPr>
          <p:spPr bwMode="auto">
            <a:xfrm>
              <a:off x="4608" y="3936"/>
              <a:ext cx="144" cy="144"/>
            </a:xfrm>
            <a:prstGeom prst="actionButtonBackPrevious">
              <a:avLst/>
            </a:prstGeom>
            <a:solidFill>
              <a:schemeClr val="accent1"/>
            </a:solidFill>
            <a:ln w="9525">
              <a:noFill/>
              <a:miter lim="800000"/>
              <a:headEnd/>
              <a:tailEnd/>
            </a:ln>
            <a:effectLst/>
          </p:spPr>
          <p:txBody>
            <a:bodyPr wrap="none" anchor="ctr"/>
            <a:lstStyle/>
            <a:p>
              <a:endParaRPr lang="en-US"/>
            </a:p>
          </p:txBody>
        </p:sp>
        <p:sp>
          <p:nvSpPr>
            <p:cNvPr id="101383" name="AutoShape 7">
              <a:hlinkClick r:id="" action="ppaction://hlinkshowjump?jump=lastslide" highlightClick="1"/>
            </p:cNvPr>
            <p:cNvSpPr>
              <a:spLocks noChangeArrowheads="1"/>
            </p:cNvSpPr>
            <p:nvPr/>
          </p:nvSpPr>
          <p:spPr bwMode="auto">
            <a:xfrm>
              <a:off x="4752" y="3936"/>
              <a:ext cx="144" cy="144"/>
            </a:xfrm>
            <a:prstGeom prst="actionButtonEnd">
              <a:avLst/>
            </a:prstGeom>
            <a:solidFill>
              <a:schemeClr val="accent1"/>
            </a:solidFill>
            <a:ln w="9525">
              <a:noFill/>
              <a:miter lim="800000"/>
              <a:headEnd/>
              <a:tailEnd/>
            </a:ln>
            <a:effectLst/>
          </p:spPr>
          <p:txBody>
            <a:bodyPr wrap="none" anchor="ctr"/>
            <a:lstStyle/>
            <a:p>
              <a:endParaRPr lang="en-US"/>
            </a:p>
          </p:txBody>
        </p:sp>
      </p:grpSp>
      <p:sp>
        <p:nvSpPr>
          <p:cNvPr id="101389" name="Text Box 13"/>
          <p:cNvSpPr txBox="1">
            <a:spLocks noChangeArrowheads="1"/>
          </p:cNvSpPr>
          <p:nvPr/>
        </p:nvSpPr>
        <p:spPr bwMode="auto">
          <a:xfrm>
            <a:off x="4572000" y="-228600"/>
            <a:ext cx="4572000" cy="3736975"/>
          </a:xfrm>
          <a:prstGeom prst="rect">
            <a:avLst/>
          </a:prstGeom>
          <a:gradFill rotWithShape="1">
            <a:gsLst>
              <a:gs pos="0">
                <a:srgbClr val="00FF00"/>
              </a:gs>
              <a:gs pos="100000">
                <a:schemeClr val="bg1"/>
              </a:gs>
            </a:gsLst>
            <a:path path="shape">
              <a:fillToRect l="50000" t="50000" r="50000" b="50000"/>
            </a:path>
          </a:gradFill>
          <a:ln w="9525">
            <a:solidFill>
              <a:srgbClr val="00FF00"/>
            </a:solidFill>
            <a:miter lim="800000"/>
            <a:headEnd/>
            <a:tailEnd/>
          </a:ln>
          <a:effectLst/>
        </p:spPr>
        <p:txBody>
          <a:bodyPr>
            <a:spAutoFit/>
          </a:bodyPr>
          <a:lstStyle/>
          <a:p>
            <a:pPr>
              <a:spcBef>
                <a:spcPct val="50000"/>
              </a:spcBef>
            </a:pPr>
            <a:endParaRPr lang="en-US"/>
          </a:p>
          <a:p>
            <a:pPr algn="ctr">
              <a:spcBef>
                <a:spcPct val="50000"/>
              </a:spcBef>
            </a:pPr>
            <a:r>
              <a:rPr lang="en-US" sz="12900"/>
              <a:t>2</a:t>
            </a:r>
          </a:p>
          <a:p>
            <a:pPr>
              <a:spcBef>
                <a:spcPct val="50000"/>
              </a:spcBef>
            </a:pPr>
            <a:endParaRPr lang="en-US"/>
          </a:p>
        </p:txBody>
      </p:sp>
      <p:sp>
        <p:nvSpPr>
          <p:cNvPr id="101390" name="Text Box 14"/>
          <p:cNvSpPr txBox="1">
            <a:spLocks noChangeArrowheads="1"/>
          </p:cNvSpPr>
          <p:nvPr/>
        </p:nvSpPr>
        <p:spPr bwMode="auto">
          <a:xfrm>
            <a:off x="0" y="3429000"/>
            <a:ext cx="4533900" cy="3813175"/>
          </a:xfrm>
          <a:prstGeom prst="rect">
            <a:avLst/>
          </a:prstGeom>
          <a:gradFill rotWithShape="1">
            <a:gsLst>
              <a:gs pos="0">
                <a:srgbClr val="3366FF"/>
              </a:gs>
              <a:gs pos="100000">
                <a:srgbClr val="FFFFFF"/>
              </a:gs>
            </a:gsLst>
            <a:path path="shape">
              <a:fillToRect l="50000" t="50000" r="50000" b="50000"/>
            </a:path>
          </a:gradFill>
          <a:ln w="9525">
            <a:solidFill>
              <a:srgbClr val="FF9900"/>
            </a:solidFill>
            <a:miter lim="800000"/>
            <a:headEnd/>
            <a:tailEnd/>
          </a:ln>
          <a:effectLst/>
        </p:spPr>
        <p:txBody>
          <a:bodyPr>
            <a:spAutoFit/>
          </a:bodyPr>
          <a:lstStyle/>
          <a:p>
            <a:pPr algn="ctr">
              <a:spcBef>
                <a:spcPct val="50000"/>
              </a:spcBef>
            </a:pPr>
            <a:endParaRPr lang="en-US" sz="800"/>
          </a:p>
          <a:p>
            <a:pPr algn="ctr">
              <a:spcBef>
                <a:spcPct val="50000"/>
              </a:spcBef>
            </a:pPr>
            <a:r>
              <a:rPr lang="en-US" sz="11700"/>
              <a:t>3</a:t>
            </a:r>
            <a:r>
              <a:rPr lang="en-US" sz="8000"/>
              <a:t> </a:t>
            </a:r>
          </a:p>
          <a:p>
            <a:pPr algn="ctr">
              <a:spcBef>
                <a:spcPct val="50000"/>
              </a:spcBef>
            </a:pPr>
            <a:endParaRPr lang="en-US" sz="4000"/>
          </a:p>
        </p:txBody>
      </p:sp>
      <p:graphicFrame>
        <p:nvGraphicFramePr>
          <p:cNvPr id="101391" name="Object 15"/>
          <p:cNvGraphicFramePr>
            <a:graphicFrameLocks noChangeAspect="1"/>
          </p:cNvGraphicFramePr>
          <p:nvPr/>
        </p:nvGraphicFramePr>
        <p:xfrm>
          <a:off x="0" y="0"/>
          <a:ext cx="4562475" cy="3459163"/>
        </p:xfrm>
        <a:graphic>
          <a:graphicData uri="http://schemas.openxmlformats.org/presentationml/2006/ole">
            <p:oleObj spid="_x0000_s101391" r:id="rId5" imgW="3809524" imgH="2857899" progId="">
              <p:embed/>
            </p:oleObj>
          </a:graphicData>
        </a:graphic>
      </p:graphicFrame>
      <p:graphicFrame>
        <p:nvGraphicFramePr>
          <p:cNvPr id="101393" name="Object 17"/>
          <p:cNvGraphicFramePr>
            <a:graphicFrameLocks noChangeAspect="1"/>
          </p:cNvGraphicFramePr>
          <p:nvPr/>
        </p:nvGraphicFramePr>
        <p:xfrm>
          <a:off x="4581525" y="3398838"/>
          <a:ext cx="4562475" cy="3459162"/>
        </p:xfrm>
        <a:graphic>
          <a:graphicData uri="http://schemas.openxmlformats.org/presentationml/2006/ole">
            <p:oleObj spid="_x0000_s101393" r:id="rId6" imgW="3809524" imgH="2857899" progId="">
              <p:embed/>
            </p:oleObj>
          </a:graphicData>
        </a:graphic>
      </p:graphicFrame>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2"/>
          </p:nvPr>
        </p:nvSpPr>
        <p:spPr/>
        <p:txBody>
          <a:bodyPr/>
          <a:lstStyle/>
          <a:p>
            <a:fld id="{CBD680AF-C132-4FA8-9620-872D91582784}" type="slidenum">
              <a:rPr lang="en-US"/>
              <a:pPr/>
              <a:t>22</a:t>
            </a:fld>
            <a:endParaRPr lang="en-US"/>
          </a:p>
        </p:txBody>
      </p:sp>
      <p:graphicFrame>
        <p:nvGraphicFramePr>
          <p:cNvPr id="103426" name="Object 2"/>
          <p:cNvGraphicFramePr>
            <a:graphicFrameLocks noChangeAspect="1"/>
          </p:cNvGraphicFramePr>
          <p:nvPr/>
        </p:nvGraphicFramePr>
        <p:xfrm>
          <a:off x="0" y="0"/>
          <a:ext cx="9144000" cy="6858000"/>
        </p:xfrm>
        <a:graphic>
          <a:graphicData uri="http://schemas.openxmlformats.org/presentationml/2006/ole">
            <p:oleObj spid="_x0000_s103426" name="Bitmap Image" r:id="rId4" imgW="4761905" imgH="3572374" progId="PBrush">
              <p:embed/>
            </p:oleObj>
          </a:graphicData>
        </a:graphic>
      </p:graphicFrame>
      <p:grpSp>
        <p:nvGrpSpPr>
          <p:cNvPr id="103427" name="Group 3"/>
          <p:cNvGrpSpPr>
            <a:grpSpLocks/>
          </p:cNvGrpSpPr>
          <p:nvPr/>
        </p:nvGrpSpPr>
        <p:grpSpPr bwMode="auto">
          <a:xfrm>
            <a:off x="8077200" y="6553200"/>
            <a:ext cx="914400" cy="228600"/>
            <a:chOff x="4320" y="3936"/>
            <a:chExt cx="576" cy="144"/>
          </a:xfrm>
        </p:grpSpPr>
        <p:sp>
          <p:nvSpPr>
            <p:cNvPr id="103428" name="AutoShape 4">
              <a:hlinkClick r:id="" action="ppaction://hlinkshowjump?jump=firstslide" highlightClick="1"/>
            </p:cNvPr>
            <p:cNvSpPr>
              <a:spLocks noChangeArrowheads="1"/>
            </p:cNvSpPr>
            <p:nvPr/>
          </p:nvSpPr>
          <p:spPr bwMode="auto">
            <a:xfrm>
              <a:off x="4320" y="3936"/>
              <a:ext cx="144" cy="144"/>
            </a:xfrm>
            <a:prstGeom prst="actionButtonBeginning">
              <a:avLst/>
            </a:prstGeom>
            <a:solidFill>
              <a:schemeClr val="accent1"/>
            </a:solidFill>
            <a:ln w="9525">
              <a:noFill/>
              <a:miter lim="800000"/>
              <a:headEnd/>
              <a:tailEnd/>
            </a:ln>
            <a:effectLst/>
          </p:spPr>
          <p:txBody>
            <a:bodyPr wrap="none" anchor="ctr"/>
            <a:lstStyle/>
            <a:p>
              <a:endParaRPr lang="en-US"/>
            </a:p>
          </p:txBody>
        </p:sp>
        <p:sp>
          <p:nvSpPr>
            <p:cNvPr id="103429" name="AutoShape 5">
              <a:hlinkClick r:id="" action="ppaction://hlinkshowjump?jump=nextslide" highlightClick="1"/>
            </p:cNvPr>
            <p:cNvSpPr>
              <a:spLocks noChangeArrowheads="1"/>
            </p:cNvSpPr>
            <p:nvPr/>
          </p:nvSpPr>
          <p:spPr bwMode="auto">
            <a:xfrm>
              <a:off x="4464" y="3936"/>
              <a:ext cx="144" cy="144"/>
            </a:xfrm>
            <a:prstGeom prst="actionButtonForwardNext">
              <a:avLst/>
            </a:prstGeom>
            <a:solidFill>
              <a:schemeClr val="accent1"/>
            </a:solidFill>
            <a:ln w="9525">
              <a:noFill/>
              <a:miter lim="800000"/>
              <a:headEnd/>
              <a:tailEnd/>
            </a:ln>
            <a:effectLst/>
          </p:spPr>
          <p:txBody>
            <a:bodyPr wrap="none" anchor="ctr"/>
            <a:lstStyle/>
            <a:p>
              <a:endParaRPr lang="en-US"/>
            </a:p>
          </p:txBody>
        </p:sp>
        <p:sp>
          <p:nvSpPr>
            <p:cNvPr id="103430" name="AutoShape 6">
              <a:hlinkClick r:id="" action="ppaction://hlinkshowjump?jump=previousslide" highlightClick="1"/>
            </p:cNvPr>
            <p:cNvSpPr>
              <a:spLocks noChangeArrowheads="1"/>
            </p:cNvSpPr>
            <p:nvPr/>
          </p:nvSpPr>
          <p:spPr bwMode="auto">
            <a:xfrm>
              <a:off x="4608" y="3936"/>
              <a:ext cx="144" cy="144"/>
            </a:xfrm>
            <a:prstGeom prst="actionButtonBackPrevious">
              <a:avLst/>
            </a:prstGeom>
            <a:solidFill>
              <a:schemeClr val="accent1"/>
            </a:solidFill>
            <a:ln w="9525">
              <a:noFill/>
              <a:miter lim="800000"/>
              <a:headEnd/>
              <a:tailEnd/>
            </a:ln>
            <a:effectLst/>
          </p:spPr>
          <p:txBody>
            <a:bodyPr wrap="none" anchor="ctr"/>
            <a:lstStyle/>
            <a:p>
              <a:endParaRPr lang="en-US"/>
            </a:p>
          </p:txBody>
        </p:sp>
        <p:sp>
          <p:nvSpPr>
            <p:cNvPr id="103431" name="AutoShape 7">
              <a:hlinkClick r:id="" action="ppaction://hlinkshowjump?jump=lastslide" highlightClick="1"/>
            </p:cNvPr>
            <p:cNvSpPr>
              <a:spLocks noChangeArrowheads="1"/>
            </p:cNvSpPr>
            <p:nvPr/>
          </p:nvSpPr>
          <p:spPr bwMode="auto">
            <a:xfrm>
              <a:off x="4752" y="3936"/>
              <a:ext cx="144" cy="144"/>
            </a:xfrm>
            <a:prstGeom prst="actionButtonEnd">
              <a:avLst/>
            </a:prstGeom>
            <a:solidFill>
              <a:schemeClr val="accent1"/>
            </a:solidFill>
            <a:ln w="9525">
              <a:noFill/>
              <a:miter lim="800000"/>
              <a:headEnd/>
              <a:tailEnd/>
            </a:ln>
            <a:effectLst/>
          </p:spPr>
          <p:txBody>
            <a:bodyPr wrap="none" anchor="ctr"/>
            <a:lstStyle/>
            <a:p>
              <a:endParaRPr lang="en-US"/>
            </a:p>
          </p:txBody>
        </p:sp>
      </p:grpSp>
      <p:sp>
        <p:nvSpPr>
          <p:cNvPr id="103437" name="Text Box 13"/>
          <p:cNvSpPr txBox="1">
            <a:spLocks noChangeArrowheads="1"/>
          </p:cNvSpPr>
          <p:nvPr/>
        </p:nvSpPr>
        <p:spPr bwMode="auto">
          <a:xfrm>
            <a:off x="4572000" y="-228600"/>
            <a:ext cx="4572000" cy="3736975"/>
          </a:xfrm>
          <a:prstGeom prst="rect">
            <a:avLst/>
          </a:prstGeom>
          <a:gradFill rotWithShape="1">
            <a:gsLst>
              <a:gs pos="0">
                <a:srgbClr val="00FF00"/>
              </a:gs>
              <a:gs pos="100000">
                <a:schemeClr val="bg1"/>
              </a:gs>
            </a:gsLst>
            <a:path path="shape">
              <a:fillToRect l="50000" t="50000" r="50000" b="50000"/>
            </a:path>
          </a:gradFill>
          <a:ln w="9525">
            <a:solidFill>
              <a:srgbClr val="00FF00"/>
            </a:solidFill>
            <a:miter lim="800000"/>
            <a:headEnd/>
            <a:tailEnd/>
          </a:ln>
          <a:effectLst/>
        </p:spPr>
        <p:txBody>
          <a:bodyPr>
            <a:spAutoFit/>
          </a:bodyPr>
          <a:lstStyle/>
          <a:p>
            <a:pPr>
              <a:spcBef>
                <a:spcPct val="50000"/>
              </a:spcBef>
            </a:pPr>
            <a:endParaRPr lang="en-US"/>
          </a:p>
          <a:p>
            <a:pPr algn="ctr">
              <a:spcBef>
                <a:spcPct val="50000"/>
              </a:spcBef>
            </a:pPr>
            <a:r>
              <a:rPr lang="en-US" sz="12900"/>
              <a:t>2</a:t>
            </a:r>
          </a:p>
          <a:p>
            <a:pPr>
              <a:spcBef>
                <a:spcPct val="50000"/>
              </a:spcBef>
            </a:pPr>
            <a:endParaRPr lang="en-US"/>
          </a:p>
        </p:txBody>
      </p:sp>
      <p:sp>
        <p:nvSpPr>
          <p:cNvPr id="103438" name="Text Box 14"/>
          <p:cNvSpPr txBox="1">
            <a:spLocks noChangeArrowheads="1"/>
          </p:cNvSpPr>
          <p:nvPr/>
        </p:nvSpPr>
        <p:spPr bwMode="auto">
          <a:xfrm>
            <a:off x="0" y="3338513"/>
            <a:ext cx="4533900" cy="3519487"/>
          </a:xfrm>
          <a:prstGeom prst="rect">
            <a:avLst/>
          </a:prstGeom>
          <a:gradFill rotWithShape="1">
            <a:gsLst>
              <a:gs pos="0">
                <a:srgbClr val="3366FF"/>
              </a:gs>
              <a:gs pos="100000">
                <a:srgbClr val="FFFFFF"/>
              </a:gs>
            </a:gsLst>
            <a:path path="shape">
              <a:fillToRect l="50000" t="50000" r="50000" b="50000"/>
            </a:path>
          </a:gradFill>
          <a:ln w="9525">
            <a:solidFill>
              <a:srgbClr val="FF9900"/>
            </a:solidFill>
            <a:miter lim="800000"/>
            <a:headEnd/>
            <a:tailEnd/>
          </a:ln>
          <a:effectLst/>
        </p:spPr>
        <p:txBody>
          <a:bodyPr>
            <a:spAutoFit/>
          </a:bodyPr>
          <a:lstStyle/>
          <a:p>
            <a:pPr algn="ctr">
              <a:spcBef>
                <a:spcPct val="50000"/>
              </a:spcBef>
            </a:pPr>
            <a:endParaRPr lang="en-US" sz="800">
              <a:latin typeface="Times New Roman" pitchFamily="18" charset="0"/>
            </a:endParaRPr>
          </a:p>
          <a:p>
            <a:pPr>
              <a:spcBef>
                <a:spcPct val="50000"/>
              </a:spcBef>
            </a:pPr>
            <a:r>
              <a:rPr lang="en-US" sz="3600" b="1">
                <a:latin typeface="Times New Roman" pitchFamily="18" charset="0"/>
              </a:rPr>
              <a:t>Hãy đọc một câu tục ngữ khẳng định có ý chí thì nhất định thành công.</a:t>
            </a:r>
          </a:p>
          <a:p>
            <a:pPr>
              <a:spcBef>
                <a:spcPct val="50000"/>
              </a:spcBef>
            </a:pPr>
            <a:endParaRPr lang="en-US" sz="3600" b="1">
              <a:latin typeface="Times New Roman" pitchFamily="18" charset="0"/>
            </a:endParaRPr>
          </a:p>
        </p:txBody>
      </p:sp>
      <p:graphicFrame>
        <p:nvGraphicFramePr>
          <p:cNvPr id="103440" name="Object 16"/>
          <p:cNvGraphicFramePr>
            <a:graphicFrameLocks noChangeAspect="1"/>
          </p:cNvGraphicFramePr>
          <p:nvPr/>
        </p:nvGraphicFramePr>
        <p:xfrm>
          <a:off x="0" y="0"/>
          <a:ext cx="4562475" cy="3459163"/>
        </p:xfrm>
        <a:graphic>
          <a:graphicData uri="http://schemas.openxmlformats.org/presentationml/2006/ole">
            <p:oleObj spid="_x0000_s103440" r:id="rId5" imgW="3809524" imgH="2857899" progId="">
              <p:embed/>
            </p:oleObj>
          </a:graphicData>
        </a:graphic>
      </p:graphicFrame>
      <p:graphicFrame>
        <p:nvGraphicFramePr>
          <p:cNvPr id="103441" name="Object 17"/>
          <p:cNvGraphicFramePr>
            <a:graphicFrameLocks noChangeAspect="1"/>
          </p:cNvGraphicFramePr>
          <p:nvPr/>
        </p:nvGraphicFramePr>
        <p:xfrm>
          <a:off x="4581525" y="3398838"/>
          <a:ext cx="4562475" cy="3459162"/>
        </p:xfrm>
        <a:graphic>
          <a:graphicData uri="http://schemas.openxmlformats.org/presentationml/2006/ole">
            <p:oleObj spid="_x0000_s103441" r:id="rId6" imgW="3809524" imgH="2857899" progId="">
              <p:embed/>
            </p:oleObj>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03438"/>
                                        </p:tgtEl>
                                        <p:attrNameLst>
                                          <p:attrName>style.visibility</p:attrName>
                                        </p:attrNameLst>
                                      </p:cBhvr>
                                      <p:to>
                                        <p:strVal val="visible"/>
                                      </p:to>
                                    </p:set>
                                    <p:animEffect transition="in" filter="diamond(in)">
                                      <p:cBhvr>
                                        <p:cTn id="7" dur="1000"/>
                                        <p:tgtEl>
                                          <p:spTgt spid="103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3"/>
          <p:cNvSpPr>
            <a:spLocks noGrp="1"/>
          </p:cNvSpPr>
          <p:nvPr>
            <p:ph type="sldNum" sz="quarter" idx="12"/>
          </p:nvPr>
        </p:nvSpPr>
        <p:spPr/>
        <p:txBody>
          <a:bodyPr/>
          <a:lstStyle/>
          <a:p>
            <a:fld id="{BAD9AE95-FE0D-425D-B064-48BBB73521E8}" type="slidenum">
              <a:rPr lang="en-US"/>
              <a:pPr/>
              <a:t>23</a:t>
            </a:fld>
            <a:endParaRPr lang="en-US"/>
          </a:p>
        </p:txBody>
      </p:sp>
      <p:graphicFrame>
        <p:nvGraphicFramePr>
          <p:cNvPr id="105474" name="Object 2"/>
          <p:cNvGraphicFramePr>
            <a:graphicFrameLocks noChangeAspect="1"/>
          </p:cNvGraphicFramePr>
          <p:nvPr/>
        </p:nvGraphicFramePr>
        <p:xfrm>
          <a:off x="0" y="0"/>
          <a:ext cx="9144000" cy="6858000"/>
        </p:xfrm>
        <a:graphic>
          <a:graphicData uri="http://schemas.openxmlformats.org/presentationml/2006/ole">
            <p:oleObj spid="_x0000_s105474" name="Bitmap Image" r:id="rId4" imgW="4761905" imgH="3572374" progId="PBrush">
              <p:embed/>
            </p:oleObj>
          </a:graphicData>
        </a:graphic>
      </p:graphicFrame>
      <p:grpSp>
        <p:nvGrpSpPr>
          <p:cNvPr id="105475" name="Group 3"/>
          <p:cNvGrpSpPr>
            <a:grpSpLocks/>
          </p:cNvGrpSpPr>
          <p:nvPr/>
        </p:nvGrpSpPr>
        <p:grpSpPr bwMode="auto">
          <a:xfrm>
            <a:off x="8077200" y="6553200"/>
            <a:ext cx="914400" cy="228600"/>
            <a:chOff x="4320" y="3936"/>
            <a:chExt cx="576" cy="144"/>
          </a:xfrm>
        </p:grpSpPr>
        <p:sp>
          <p:nvSpPr>
            <p:cNvPr id="105476" name="AutoShape 4">
              <a:hlinkClick r:id="" action="ppaction://hlinkshowjump?jump=firstslide" highlightClick="1"/>
            </p:cNvPr>
            <p:cNvSpPr>
              <a:spLocks noChangeArrowheads="1"/>
            </p:cNvSpPr>
            <p:nvPr/>
          </p:nvSpPr>
          <p:spPr bwMode="auto">
            <a:xfrm>
              <a:off x="4320" y="3936"/>
              <a:ext cx="144" cy="144"/>
            </a:xfrm>
            <a:prstGeom prst="actionButtonBeginning">
              <a:avLst/>
            </a:prstGeom>
            <a:solidFill>
              <a:schemeClr val="accent1"/>
            </a:solidFill>
            <a:ln w="9525">
              <a:noFill/>
              <a:miter lim="800000"/>
              <a:headEnd/>
              <a:tailEnd/>
            </a:ln>
            <a:effectLst/>
          </p:spPr>
          <p:txBody>
            <a:bodyPr wrap="none" anchor="ctr"/>
            <a:lstStyle/>
            <a:p>
              <a:endParaRPr lang="en-US"/>
            </a:p>
          </p:txBody>
        </p:sp>
        <p:sp>
          <p:nvSpPr>
            <p:cNvPr id="105477" name="AutoShape 5">
              <a:hlinkClick r:id="" action="ppaction://hlinkshowjump?jump=nextslide" highlightClick="1"/>
            </p:cNvPr>
            <p:cNvSpPr>
              <a:spLocks noChangeArrowheads="1"/>
            </p:cNvSpPr>
            <p:nvPr/>
          </p:nvSpPr>
          <p:spPr bwMode="auto">
            <a:xfrm>
              <a:off x="4464" y="3936"/>
              <a:ext cx="144" cy="144"/>
            </a:xfrm>
            <a:prstGeom prst="actionButtonForwardNext">
              <a:avLst/>
            </a:prstGeom>
            <a:solidFill>
              <a:schemeClr val="accent1"/>
            </a:solidFill>
            <a:ln w="9525">
              <a:noFill/>
              <a:miter lim="800000"/>
              <a:headEnd/>
              <a:tailEnd/>
            </a:ln>
            <a:effectLst/>
          </p:spPr>
          <p:txBody>
            <a:bodyPr wrap="none" anchor="ctr"/>
            <a:lstStyle/>
            <a:p>
              <a:endParaRPr lang="en-US"/>
            </a:p>
          </p:txBody>
        </p:sp>
        <p:sp>
          <p:nvSpPr>
            <p:cNvPr id="105478" name="AutoShape 6">
              <a:hlinkClick r:id="" action="ppaction://hlinkshowjump?jump=previousslide" highlightClick="1"/>
            </p:cNvPr>
            <p:cNvSpPr>
              <a:spLocks noChangeArrowheads="1"/>
            </p:cNvSpPr>
            <p:nvPr/>
          </p:nvSpPr>
          <p:spPr bwMode="auto">
            <a:xfrm>
              <a:off x="4608" y="3936"/>
              <a:ext cx="144" cy="144"/>
            </a:xfrm>
            <a:prstGeom prst="actionButtonBackPrevious">
              <a:avLst/>
            </a:prstGeom>
            <a:solidFill>
              <a:schemeClr val="accent1"/>
            </a:solidFill>
            <a:ln w="9525">
              <a:noFill/>
              <a:miter lim="800000"/>
              <a:headEnd/>
              <a:tailEnd/>
            </a:ln>
            <a:effectLst/>
          </p:spPr>
          <p:txBody>
            <a:bodyPr wrap="none" anchor="ctr"/>
            <a:lstStyle/>
            <a:p>
              <a:endParaRPr lang="en-US"/>
            </a:p>
          </p:txBody>
        </p:sp>
        <p:sp>
          <p:nvSpPr>
            <p:cNvPr id="105479" name="AutoShape 7">
              <a:hlinkClick r:id="" action="ppaction://hlinkshowjump?jump=lastslide" highlightClick="1"/>
            </p:cNvPr>
            <p:cNvSpPr>
              <a:spLocks noChangeArrowheads="1"/>
            </p:cNvSpPr>
            <p:nvPr/>
          </p:nvSpPr>
          <p:spPr bwMode="auto">
            <a:xfrm>
              <a:off x="4752" y="3936"/>
              <a:ext cx="144" cy="144"/>
            </a:xfrm>
            <a:prstGeom prst="actionButtonEnd">
              <a:avLst/>
            </a:prstGeom>
            <a:solidFill>
              <a:schemeClr val="accent1"/>
            </a:solidFill>
            <a:ln w="9525">
              <a:noFill/>
              <a:miter lim="800000"/>
              <a:headEnd/>
              <a:tailEnd/>
            </a:ln>
            <a:effectLst/>
          </p:spPr>
          <p:txBody>
            <a:bodyPr wrap="none" anchor="ctr"/>
            <a:lstStyle/>
            <a:p>
              <a:endParaRPr lang="en-US"/>
            </a:p>
          </p:txBody>
        </p:sp>
      </p:grpSp>
      <p:sp>
        <p:nvSpPr>
          <p:cNvPr id="105484" name="Text Box 12"/>
          <p:cNvSpPr txBox="1">
            <a:spLocks noChangeArrowheads="1"/>
          </p:cNvSpPr>
          <p:nvPr/>
        </p:nvSpPr>
        <p:spPr bwMode="auto">
          <a:xfrm flipV="1">
            <a:off x="0" y="-454025"/>
            <a:ext cx="9144000" cy="641350"/>
          </a:xfrm>
          <a:prstGeom prst="rect">
            <a:avLst/>
          </a:prstGeom>
          <a:noFill/>
          <a:ln w="9525">
            <a:noFill/>
            <a:miter lim="800000"/>
            <a:headEnd/>
            <a:tailEnd/>
          </a:ln>
          <a:effectLst/>
        </p:spPr>
        <p:txBody>
          <a:bodyPr rot="10800000">
            <a:spAutoFit/>
          </a:bodyPr>
          <a:lstStyle/>
          <a:p>
            <a:pPr algn="ctr">
              <a:spcBef>
                <a:spcPct val="50000"/>
              </a:spcBef>
            </a:pPr>
            <a:endParaRPr lang="vi-VN" sz="3600">
              <a:latin typeface="Times New Roman" pitchFamily="18" charset="0"/>
            </a:endParaRPr>
          </a:p>
        </p:txBody>
      </p:sp>
      <p:sp>
        <p:nvSpPr>
          <p:cNvPr id="105485" name="Text Box 13"/>
          <p:cNvSpPr txBox="1">
            <a:spLocks noChangeArrowheads="1"/>
          </p:cNvSpPr>
          <p:nvPr/>
        </p:nvSpPr>
        <p:spPr bwMode="auto">
          <a:xfrm>
            <a:off x="4572000" y="0"/>
            <a:ext cx="4572000" cy="3736975"/>
          </a:xfrm>
          <a:prstGeom prst="rect">
            <a:avLst/>
          </a:prstGeom>
          <a:gradFill rotWithShape="1">
            <a:gsLst>
              <a:gs pos="0">
                <a:srgbClr val="00FF00"/>
              </a:gs>
              <a:gs pos="100000">
                <a:schemeClr val="bg1"/>
              </a:gs>
            </a:gsLst>
            <a:path path="shape">
              <a:fillToRect l="50000" t="50000" r="50000" b="50000"/>
            </a:path>
          </a:gradFill>
          <a:ln w="9525">
            <a:solidFill>
              <a:srgbClr val="00FF00"/>
            </a:solidFill>
            <a:miter lim="800000"/>
            <a:headEnd/>
            <a:tailEnd/>
          </a:ln>
          <a:effectLst/>
        </p:spPr>
        <p:txBody>
          <a:bodyPr>
            <a:spAutoFit/>
          </a:bodyPr>
          <a:lstStyle/>
          <a:p>
            <a:pPr>
              <a:spcBef>
                <a:spcPct val="50000"/>
              </a:spcBef>
            </a:pPr>
            <a:endParaRPr lang="en-US"/>
          </a:p>
          <a:p>
            <a:pPr algn="ctr">
              <a:spcBef>
                <a:spcPct val="50000"/>
              </a:spcBef>
            </a:pPr>
            <a:r>
              <a:rPr lang="en-US" sz="12900"/>
              <a:t>2</a:t>
            </a:r>
          </a:p>
          <a:p>
            <a:pPr>
              <a:spcBef>
                <a:spcPct val="50000"/>
              </a:spcBef>
            </a:pPr>
            <a:endParaRPr lang="en-US"/>
          </a:p>
        </p:txBody>
      </p:sp>
      <p:sp>
        <p:nvSpPr>
          <p:cNvPr id="105486" name="Rectangle 14"/>
          <p:cNvSpPr>
            <a:spLocks noChangeArrowheads="1"/>
          </p:cNvSpPr>
          <p:nvPr/>
        </p:nvSpPr>
        <p:spPr bwMode="auto">
          <a:xfrm>
            <a:off x="1052513" y="4471988"/>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105488" name="Object 16"/>
          <p:cNvGraphicFramePr>
            <a:graphicFrameLocks noChangeAspect="1"/>
          </p:cNvGraphicFramePr>
          <p:nvPr/>
        </p:nvGraphicFramePr>
        <p:xfrm>
          <a:off x="0" y="0"/>
          <a:ext cx="4562475" cy="3459163"/>
        </p:xfrm>
        <a:graphic>
          <a:graphicData uri="http://schemas.openxmlformats.org/presentationml/2006/ole">
            <p:oleObj spid="_x0000_s105488" r:id="rId5" imgW="3809524" imgH="2857899" progId="">
              <p:embed/>
            </p:oleObj>
          </a:graphicData>
        </a:graphic>
      </p:graphicFrame>
      <p:pic>
        <p:nvPicPr>
          <p:cNvPr id="105489" name="Picture 17" descr="Forest Flowers"/>
          <p:cNvPicPr>
            <a:picLocks noChangeAspect="1" noChangeArrowheads="1"/>
          </p:cNvPicPr>
          <p:nvPr/>
        </p:nvPicPr>
        <p:blipFill>
          <a:blip r:embed="rId6"/>
          <a:srcRect/>
          <a:stretch>
            <a:fillRect/>
          </a:stretch>
        </p:blipFill>
        <p:spPr bwMode="auto">
          <a:xfrm>
            <a:off x="0" y="3395663"/>
            <a:ext cx="4622800" cy="3462337"/>
          </a:xfrm>
          <a:prstGeom prst="rect">
            <a:avLst/>
          </a:prstGeom>
          <a:noFill/>
        </p:spPr>
      </p:pic>
      <p:graphicFrame>
        <p:nvGraphicFramePr>
          <p:cNvPr id="105490" name="Object 18"/>
          <p:cNvGraphicFramePr>
            <a:graphicFrameLocks noChangeAspect="1"/>
          </p:cNvGraphicFramePr>
          <p:nvPr/>
        </p:nvGraphicFramePr>
        <p:xfrm>
          <a:off x="4581525" y="3398838"/>
          <a:ext cx="4562475" cy="3459162"/>
        </p:xfrm>
        <a:graphic>
          <a:graphicData uri="http://schemas.openxmlformats.org/presentationml/2006/ole">
            <p:oleObj spid="_x0000_s105490" r:id="rId7" imgW="3809524" imgH="2857899" progId="">
              <p:embed/>
            </p:oleObj>
          </a:graphicData>
        </a:graphic>
      </p:graphicFrame>
      <p:pic>
        <p:nvPicPr>
          <p:cNvPr id="105491" name="Picture 19" descr="xp (41)"/>
          <p:cNvPicPr>
            <a:picLocks noChangeAspect="1" noChangeArrowheads="1"/>
          </p:cNvPicPr>
          <p:nvPr/>
        </p:nvPicPr>
        <p:blipFill>
          <a:blip r:embed="rId8"/>
          <a:srcRect/>
          <a:stretch>
            <a:fillRect/>
          </a:stretch>
        </p:blipFill>
        <p:spPr bwMode="auto">
          <a:xfrm>
            <a:off x="4572000" y="3429000"/>
            <a:ext cx="4572000" cy="340518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05489"/>
                                        </p:tgtEl>
                                        <p:attrNameLst>
                                          <p:attrName>style.visibility</p:attrName>
                                        </p:attrNameLst>
                                      </p:cBhvr>
                                      <p:to>
                                        <p:strVal val="visible"/>
                                      </p:to>
                                    </p:set>
                                    <p:animEffect transition="in" filter="strips(downLeft)">
                                      <p:cBhvr>
                                        <p:cTn id="7" dur="500"/>
                                        <p:tgtEl>
                                          <p:spTgt spid="105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a:spLocks noGrp="1"/>
          </p:cNvSpPr>
          <p:nvPr>
            <p:ph type="sldNum" sz="quarter" idx="12"/>
          </p:nvPr>
        </p:nvSpPr>
        <p:spPr/>
        <p:txBody>
          <a:bodyPr/>
          <a:lstStyle/>
          <a:p>
            <a:fld id="{83D38928-75E0-466D-993F-23BEFE8A7B9F}" type="slidenum">
              <a:rPr lang="en-US"/>
              <a:pPr/>
              <a:t>24</a:t>
            </a:fld>
            <a:endParaRPr lang="en-US"/>
          </a:p>
        </p:txBody>
      </p:sp>
      <p:graphicFrame>
        <p:nvGraphicFramePr>
          <p:cNvPr id="107522" name="Object 2"/>
          <p:cNvGraphicFramePr>
            <a:graphicFrameLocks noChangeAspect="1"/>
          </p:cNvGraphicFramePr>
          <p:nvPr/>
        </p:nvGraphicFramePr>
        <p:xfrm>
          <a:off x="0" y="0"/>
          <a:ext cx="9144000" cy="6858000"/>
        </p:xfrm>
        <a:graphic>
          <a:graphicData uri="http://schemas.openxmlformats.org/presentationml/2006/ole">
            <p:oleObj spid="_x0000_s107522" name="Bitmap Image" r:id="rId4" imgW="4761905" imgH="3572374" progId="PBrush">
              <p:embed/>
            </p:oleObj>
          </a:graphicData>
        </a:graphic>
      </p:graphicFrame>
      <p:grpSp>
        <p:nvGrpSpPr>
          <p:cNvPr id="107523" name="Group 3"/>
          <p:cNvGrpSpPr>
            <a:grpSpLocks/>
          </p:cNvGrpSpPr>
          <p:nvPr/>
        </p:nvGrpSpPr>
        <p:grpSpPr bwMode="auto">
          <a:xfrm>
            <a:off x="8077200" y="6553200"/>
            <a:ext cx="914400" cy="228600"/>
            <a:chOff x="4320" y="3936"/>
            <a:chExt cx="576" cy="144"/>
          </a:xfrm>
        </p:grpSpPr>
        <p:sp>
          <p:nvSpPr>
            <p:cNvPr id="107524" name="AutoShape 4">
              <a:hlinkClick r:id="" action="ppaction://hlinkshowjump?jump=firstslide" highlightClick="1"/>
            </p:cNvPr>
            <p:cNvSpPr>
              <a:spLocks noChangeArrowheads="1"/>
            </p:cNvSpPr>
            <p:nvPr/>
          </p:nvSpPr>
          <p:spPr bwMode="auto">
            <a:xfrm>
              <a:off x="4320" y="3936"/>
              <a:ext cx="144" cy="144"/>
            </a:xfrm>
            <a:prstGeom prst="actionButtonBeginning">
              <a:avLst/>
            </a:prstGeom>
            <a:solidFill>
              <a:schemeClr val="accent1"/>
            </a:solidFill>
            <a:ln w="9525">
              <a:noFill/>
              <a:miter lim="800000"/>
              <a:headEnd/>
              <a:tailEnd/>
            </a:ln>
            <a:effectLst/>
          </p:spPr>
          <p:txBody>
            <a:bodyPr wrap="none" anchor="ctr"/>
            <a:lstStyle/>
            <a:p>
              <a:endParaRPr lang="en-US"/>
            </a:p>
          </p:txBody>
        </p:sp>
        <p:sp>
          <p:nvSpPr>
            <p:cNvPr id="107525" name="AutoShape 5">
              <a:hlinkClick r:id="" action="ppaction://hlinkshowjump?jump=nextslide" highlightClick="1"/>
            </p:cNvPr>
            <p:cNvSpPr>
              <a:spLocks noChangeArrowheads="1"/>
            </p:cNvSpPr>
            <p:nvPr/>
          </p:nvSpPr>
          <p:spPr bwMode="auto">
            <a:xfrm>
              <a:off x="4464" y="3936"/>
              <a:ext cx="144" cy="144"/>
            </a:xfrm>
            <a:prstGeom prst="actionButtonForwardNext">
              <a:avLst/>
            </a:prstGeom>
            <a:solidFill>
              <a:schemeClr val="accent1"/>
            </a:solidFill>
            <a:ln w="9525">
              <a:noFill/>
              <a:miter lim="800000"/>
              <a:headEnd/>
              <a:tailEnd/>
            </a:ln>
            <a:effectLst/>
          </p:spPr>
          <p:txBody>
            <a:bodyPr wrap="none" anchor="ctr"/>
            <a:lstStyle/>
            <a:p>
              <a:endParaRPr lang="en-US"/>
            </a:p>
          </p:txBody>
        </p:sp>
        <p:sp>
          <p:nvSpPr>
            <p:cNvPr id="107526" name="AutoShape 6">
              <a:hlinkClick r:id="" action="ppaction://hlinkshowjump?jump=previousslide" highlightClick="1"/>
            </p:cNvPr>
            <p:cNvSpPr>
              <a:spLocks noChangeArrowheads="1"/>
            </p:cNvSpPr>
            <p:nvPr/>
          </p:nvSpPr>
          <p:spPr bwMode="auto">
            <a:xfrm>
              <a:off x="4608" y="3936"/>
              <a:ext cx="144" cy="144"/>
            </a:xfrm>
            <a:prstGeom prst="actionButtonBackPrevious">
              <a:avLst/>
            </a:prstGeom>
            <a:solidFill>
              <a:schemeClr val="accent1"/>
            </a:solidFill>
            <a:ln w="9525">
              <a:noFill/>
              <a:miter lim="800000"/>
              <a:headEnd/>
              <a:tailEnd/>
            </a:ln>
            <a:effectLst/>
          </p:spPr>
          <p:txBody>
            <a:bodyPr wrap="none" anchor="ctr"/>
            <a:lstStyle/>
            <a:p>
              <a:endParaRPr lang="en-US"/>
            </a:p>
          </p:txBody>
        </p:sp>
        <p:sp>
          <p:nvSpPr>
            <p:cNvPr id="107527" name="AutoShape 7">
              <a:hlinkClick r:id="" action="ppaction://hlinkshowjump?jump=lastslide" highlightClick="1"/>
            </p:cNvPr>
            <p:cNvSpPr>
              <a:spLocks noChangeArrowheads="1"/>
            </p:cNvSpPr>
            <p:nvPr/>
          </p:nvSpPr>
          <p:spPr bwMode="auto">
            <a:xfrm>
              <a:off x="4752" y="3936"/>
              <a:ext cx="144" cy="144"/>
            </a:xfrm>
            <a:prstGeom prst="actionButtonEnd">
              <a:avLst/>
            </a:prstGeom>
            <a:solidFill>
              <a:schemeClr val="accent1"/>
            </a:solidFill>
            <a:ln w="9525">
              <a:noFill/>
              <a:miter lim="800000"/>
              <a:headEnd/>
              <a:tailEnd/>
            </a:ln>
            <a:effectLst/>
          </p:spPr>
          <p:txBody>
            <a:bodyPr wrap="none" anchor="ctr"/>
            <a:lstStyle/>
            <a:p>
              <a:endParaRPr lang="en-US"/>
            </a:p>
          </p:txBody>
        </p:sp>
      </p:grpSp>
      <p:sp>
        <p:nvSpPr>
          <p:cNvPr id="107531" name="Text Box 11"/>
          <p:cNvSpPr txBox="1">
            <a:spLocks noChangeArrowheads="1"/>
          </p:cNvSpPr>
          <p:nvPr/>
        </p:nvSpPr>
        <p:spPr bwMode="auto">
          <a:xfrm>
            <a:off x="0" y="0"/>
            <a:ext cx="4591050" cy="3429000"/>
          </a:xfrm>
          <a:prstGeom prst="rect">
            <a:avLst/>
          </a:prstGeom>
          <a:gradFill rotWithShape="1">
            <a:gsLst>
              <a:gs pos="0">
                <a:srgbClr val="FF9900"/>
              </a:gs>
              <a:gs pos="100000">
                <a:srgbClr val="FFFFFF"/>
              </a:gs>
            </a:gsLst>
            <a:path path="shape">
              <a:fillToRect l="50000" t="50000" r="50000" b="50000"/>
            </a:path>
          </a:gradFill>
          <a:ln w="9525">
            <a:noFill/>
            <a:miter lim="800000"/>
            <a:headEnd/>
            <a:tailEnd/>
          </a:ln>
          <a:effectLst/>
        </p:spPr>
        <p:txBody>
          <a:bodyPr>
            <a:spAutoFit/>
          </a:bodyPr>
          <a:lstStyle/>
          <a:p>
            <a:pPr>
              <a:spcBef>
                <a:spcPct val="50000"/>
              </a:spcBef>
            </a:pPr>
            <a:endParaRPr lang="en-US"/>
          </a:p>
          <a:p>
            <a:pPr algn="ctr">
              <a:spcBef>
                <a:spcPct val="50000"/>
              </a:spcBef>
            </a:pPr>
            <a:endParaRPr lang="en-US" sz="12900"/>
          </a:p>
          <a:p>
            <a:pPr algn="ctr">
              <a:spcBef>
                <a:spcPct val="50000"/>
              </a:spcBef>
            </a:pPr>
            <a:endParaRPr lang="en-US" sz="500"/>
          </a:p>
        </p:txBody>
      </p:sp>
      <p:sp>
        <p:nvSpPr>
          <p:cNvPr id="107532" name="Text Box 12"/>
          <p:cNvSpPr txBox="1">
            <a:spLocks noChangeArrowheads="1"/>
          </p:cNvSpPr>
          <p:nvPr/>
        </p:nvSpPr>
        <p:spPr bwMode="auto">
          <a:xfrm>
            <a:off x="6400800" y="5105400"/>
            <a:ext cx="9144000" cy="641350"/>
          </a:xfrm>
          <a:prstGeom prst="rect">
            <a:avLst/>
          </a:prstGeom>
          <a:noFill/>
          <a:ln w="9525">
            <a:noFill/>
            <a:miter lim="800000"/>
            <a:headEnd/>
            <a:tailEnd/>
          </a:ln>
          <a:effectLst/>
        </p:spPr>
        <p:txBody>
          <a:bodyPr>
            <a:spAutoFit/>
          </a:bodyPr>
          <a:lstStyle/>
          <a:p>
            <a:pPr algn="ctr">
              <a:spcBef>
                <a:spcPct val="50000"/>
              </a:spcBef>
            </a:pPr>
            <a:endParaRPr lang="vi-VN" sz="3600">
              <a:latin typeface="Times New Roman" pitchFamily="18" charset="0"/>
            </a:endParaRPr>
          </a:p>
        </p:txBody>
      </p:sp>
      <p:sp>
        <p:nvSpPr>
          <p:cNvPr id="107533" name="Text Box 13"/>
          <p:cNvSpPr txBox="1">
            <a:spLocks noChangeArrowheads="1"/>
          </p:cNvSpPr>
          <p:nvPr/>
        </p:nvSpPr>
        <p:spPr bwMode="auto">
          <a:xfrm>
            <a:off x="4572000" y="0"/>
            <a:ext cx="4572000" cy="3535363"/>
          </a:xfrm>
          <a:prstGeom prst="rect">
            <a:avLst/>
          </a:prstGeom>
          <a:gradFill rotWithShape="1">
            <a:gsLst>
              <a:gs pos="0">
                <a:srgbClr val="00FF00"/>
              </a:gs>
              <a:gs pos="100000">
                <a:schemeClr val="bg1"/>
              </a:gs>
            </a:gsLst>
            <a:path path="shape">
              <a:fillToRect l="50000" t="50000" r="50000" b="50000"/>
            </a:path>
          </a:gradFill>
          <a:ln w="9525">
            <a:solidFill>
              <a:srgbClr val="00FF00"/>
            </a:solidFill>
            <a:miter lim="800000"/>
            <a:headEnd/>
            <a:tailEnd/>
          </a:ln>
          <a:effectLst/>
        </p:spPr>
        <p:txBody>
          <a:bodyPr>
            <a:spAutoFit/>
          </a:bodyPr>
          <a:lstStyle/>
          <a:p>
            <a:pPr>
              <a:spcBef>
                <a:spcPct val="50000"/>
              </a:spcBef>
            </a:pPr>
            <a:endParaRPr lang="en-US" sz="3600">
              <a:latin typeface="Times New Roman" pitchFamily="18" charset="0"/>
            </a:endParaRPr>
          </a:p>
          <a:p>
            <a:pPr>
              <a:spcBef>
                <a:spcPct val="50000"/>
              </a:spcBef>
            </a:pPr>
            <a:r>
              <a:rPr lang="en-US" sz="3600" b="1">
                <a:latin typeface="Times New Roman" pitchFamily="18" charset="0"/>
              </a:rPr>
              <a:t>Hãy đọc một câu tục ngữ khuyên chúng ta hãy giữ vững mục tiêu đã chọn.</a:t>
            </a:r>
          </a:p>
          <a:p>
            <a:pPr>
              <a:spcBef>
                <a:spcPct val="50000"/>
              </a:spcBef>
            </a:pPr>
            <a:endParaRPr lang="en-US" b="1">
              <a:latin typeface="Times New Roman" pitchFamily="18" charset="0"/>
            </a:endParaRPr>
          </a:p>
        </p:txBody>
      </p:sp>
      <p:sp>
        <p:nvSpPr>
          <p:cNvPr id="107535" name="Rectangle 15"/>
          <p:cNvSpPr>
            <a:spLocks noChangeArrowheads="1"/>
          </p:cNvSpPr>
          <p:nvPr/>
        </p:nvSpPr>
        <p:spPr bwMode="auto">
          <a:xfrm>
            <a:off x="1754188" y="2505075"/>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107536" name="Object 16"/>
          <p:cNvGraphicFramePr>
            <a:graphicFrameLocks noChangeAspect="1"/>
          </p:cNvGraphicFramePr>
          <p:nvPr/>
        </p:nvGraphicFramePr>
        <p:xfrm>
          <a:off x="0" y="0"/>
          <a:ext cx="4562475" cy="3459163"/>
        </p:xfrm>
        <a:graphic>
          <a:graphicData uri="http://schemas.openxmlformats.org/presentationml/2006/ole">
            <p:oleObj spid="_x0000_s107536" r:id="rId5" imgW="3809524" imgH="2857899" progId="">
              <p:embed/>
            </p:oleObj>
          </a:graphicData>
        </a:graphic>
      </p:graphicFrame>
      <p:pic>
        <p:nvPicPr>
          <p:cNvPr id="107537" name="Picture 17" descr="Forest Flowers"/>
          <p:cNvPicPr>
            <a:picLocks noChangeAspect="1" noChangeArrowheads="1"/>
          </p:cNvPicPr>
          <p:nvPr/>
        </p:nvPicPr>
        <p:blipFill>
          <a:blip r:embed="rId6"/>
          <a:srcRect/>
          <a:stretch>
            <a:fillRect/>
          </a:stretch>
        </p:blipFill>
        <p:spPr bwMode="auto">
          <a:xfrm>
            <a:off x="0" y="3429000"/>
            <a:ext cx="4622800" cy="3429000"/>
          </a:xfrm>
          <a:prstGeom prst="rect">
            <a:avLst/>
          </a:prstGeom>
          <a:noFill/>
        </p:spPr>
      </p:pic>
      <p:graphicFrame>
        <p:nvGraphicFramePr>
          <p:cNvPr id="107538" name="Object 18"/>
          <p:cNvGraphicFramePr>
            <a:graphicFrameLocks noChangeAspect="1"/>
          </p:cNvGraphicFramePr>
          <p:nvPr/>
        </p:nvGraphicFramePr>
        <p:xfrm>
          <a:off x="4581525" y="3398838"/>
          <a:ext cx="4562475" cy="3459162"/>
        </p:xfrm>
        <a:graphic>
          <a:graphicData uri="http://schemas.openxmlformats.org/presentationml/2006/ole">
            <p:oleObj spid="_x0000_s107538" r:id="rId7" imgW="3809524" imgH="2857899" progId="">
              <p:embed/>
            </p:oleObj>
          </a:graphicData>
        </a:graphic>
      </p:graphicFrame>
      <p:pic>
        <p:nvPicPr>
          <p:cNvPr id="107539" name="Picture 19" descr="xp (41)"/>
          <p:cNvPicPr>
            <a:picLocks noChangeAspect="1" noChangeArrowheads="1"/>
          </p:cNvPicPr>
          <p:nvPr/>
        </p:nvPicPr>
        <p:blipFill>
          <a:blip r:embed="rId8"/>
          <a:srcRect/>
          <a:stretch>
            <a:fillRect/>
          </a:stretch>
        </p:blipFill>
        <p:spPr bwMode="auto">
          <a:xfrm>
            <a:off x="4572000" y="3429000"/>
            <a:ext cx="4572000" cy="340518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107533"/>
                                        </p:tgtEl>
                                        <p:attrNameLst>
                                          <p:attrName>style.visibility</p:attrName>
                                        </p:attrNameLst>
                                      </p:cBhvr>
                                      <p:to>
                                        <p:strVal val="visible"/>
                                      </p:to>
                                    </p:set>
                                    <p:animEffect transition="in" filter="barn(inHorizontal)">
                                      <p:cBhvr>
                                        <p:cTn id="7" dur="1000"/>
                                        <p:tgtEl>
                                          <p:spTgt spid="107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3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p:cNvSpPr>
            <a:spLocks noGrp="1"/>
          </p:cNvSpPr>
          <p:nvPr>
            <p:ph type="sldNum" sz="quarter" idx="12"/>
          </p:nvPr>
        </p:nvSpPr>
        <p:spPr/>
        <p:txBody>
          <a:bodyPr/>
          <a:lstStyle/>
          <a:p>
            <a:fld id="{FE990D70-D28E-4448-8E3A-13292F69FE95}" type="slidenum">
              <a:rPr lang="en-US"/>
              <a:pPr/>
              <a:t>25</a:t>
            </a:fld>
            <a:endParaRPr lang="en-US"/>
          </a:p>
        </p:txBody>
      </p:sp>
      <p:graphicFrame>
        <p:nvGraphicFramePr>
          <p:cNvPr id="109570" name="Object 2"/>
          <p:cNvGraphicFramePr>
            <a:graphicFrameLocks noChangeAspect="1"/>
          </p:cNvGraphicFramePr>
          <p:nvPr/>
        </p:nvGraphicFramePr>
        <p:xfrm>
          <a:off x="0" y="0"/>
          <a:ext cx="9144000" cy="6858000"/>
        </p:xfrm>
        <a:graphic>
          <a:graphicData uri="http://schemas.openxmlformats.org/presentationml/2006/ole">
            <p:oleObj spid="_x0000_s109570" name="Bitmap Image" r:id="rId4" imgW="4761905" imgH="3572374" progId="PBrush">
              <p:embed/>
            </p:oleObj>
          </a:graphicData>
        </a:graphic>
      </p:graphicFrame>
      <p:grpSp>
        <p:nvGrpSpPr>
          <p:cNvPr id="109571" name="Group 3"/>
          <p:cNvGrpSpPr>
            <a:grpSpLocks/>
          </p:cNvGrpSpPr>
          <p:nvPr/>
        </p:nvGrpSpPr>
        <p:grpSpPr bwMode="auto">
          <a:xfrm>
            <a:off x="8077200" y="6553200"/>
            <a:ext cx="914400" cy="228600"/>
            <a:chOff x="4320" y="3936"/>
            <a:chExt cx="576" cy="144"/>
          </a:xfrm>
        </p:grpSpPr>
        <p:sp>
          <p:nvSpPr>
            <p:cNvPr id="109572" name="AutoShape 4">
              <a:hlinkClick r:id="" action="ppaction://hlinkshowjump?jump=firstslide" highlightClick="1"/>
            </p:cNvPr>
            <p:cNvSpPr>
              <a:spLocks noChangeArrowheads="1"/>
            </p:cNvSpPr>
            <p:nvPr/>
          </p:nvSpPr>
          <p:spPr bwMode="auto">
            <a:xfrm>
              <a:off x="4320" y="3936"/>
              <a:ext cx="144" cy="144"/>
            </a:xfrm>
            <a:prstGeom prst="actionButtonBeginning">
              <a:avLst/>
            </a:prstGeom>
            <a:solidFill>
              <a:schemeClr val="accent1"/>
            </a:solidFill>
            <a:ln w="9525">
              <a:noFill/>
              <a:miter lim="800000"/>
              <a:headEnd/>
              <a:tailEnd/>
            </a:ln>
            <a:effectLst/>
          </p:spPr>
          <p:txBody>
            <a:bodyPr wrap="none" anchor="ctr"/>
            <a:lstStyle/>
            <a:p>
              <a:endParaRPr lang="en-US"/>
            </a:p>
          </p:txBody>
        </p:sp>
        <p:sp>
          <p:nvSpPr>
            <p:cNvPr id="109573" name="AutoShape 5">
              <a:hlinkClick r:id="" action="ppaction://hlinkshowjump?jump=nextslide" highlightClick="1"/>
            </p:cNvPr>
            <p:cNvSpPr>
              <a:spLocks noChangeArrowheads="1"/>
            </p:cNvSpPr>
            <p:nvPr/>
          </p:nvSpPr>
          <p:spPr bwMode="auto">
            <a:xfrm>
              <a:off x="4464" y="3936"/>
              <a:ext cx="144" cy="144"/>
            </a:xfrm>
            <a:prstGeom prst="actionButtonForwardNext">
              <a:avLst/>
            </a:prstGeom>
            <a:solidFill>
              <a:schemeClr val="accent1"/>
            </a:solidFill>
            <a:ln w="9525">
              <a:noFill/>
              <a:miter lim="800000"/>
              <a:headEnd/>
              <a:tailEnd/>
            </a:ln>
            <a:effectLst/>
          </p:spPr>
          <p:txBody>
            <a:bodyPr wrap="none" anchor="ctr"/>
            <a:lstStyle/>
            <a:p>
              <a:endParaRPr lang="en-US"/>
            </a:p>
          </p:txBody>
        </p:sp>
        <p:sp>
          <p:nvSpPr>
            <p:cNvPr id="109574" name="AutoShape 6">
              <a:hlinkClick r:id="" action="ppaction://hlinkshowjump?jump=previousslide" highlightClick="1"/>
            </p:cNvPr>
            <p:cNvSpPr>
              <a:spLocks noChangeArrowheads="1"/>
            </p:cNvSpPr>
            <p:nvPr/>
          </p:nvSpPr>
          <p:spPr bwMode="auto">
            <a:xfrm>
              <a:off x="4608" y="3936"/>
              <a:ext cx="144" cy="144"/>
            </a:xfrm>
            <a:prstGeom prst="actionButtonBackPrevious">
              <a:avLst/>
            </a:prstGeom>
            <a:solidFill>
              <a:schemeClr val="accent1"/>
            </a:solidFill>
            <a:ln w="9525">
              <a:noFill/>
              <a:miter lim="800000"/>
              <a:headEnd/>
              <a:tailEnd/>
            </a:ln>
            <a:effectLst/>
          </p:spPr>
          <p:txBody>
            <a:bodyPr wrap="none" anchor="ctr"/>
            <a:lstStyle/>
            <a:p>
              <a:endParaRPr lang="en-US"/>
            </a:p>
          </p:txBody>
        </p:sp>
        <p:sp>
          <p:nvSpPr>
            <p:cNvPr id="109575" name="AutoShape 7">
              <a:hlinkClick r:id="" action="ppaction://hlinkshowjump?jump=lastslide" highlightClick="1"/>
            </p:cNvPr>
            <p:cNvSpPr>
              <a:spLocks noChangeArrowheads="1"/>
            </p:cNvSpPr>
            <p:nvPr/>
          </p:nvSpPr>
          <p:spPr bwMode="auto">
            <a:xfrm>
              <a:off x="4752" y="3936"/>
              <a:ext cx="144" cy="144"/>
            </a:xfrm>
            <a:prstGeom prst="actionButtonEnd">
              <a:avLst/>
            </a:prstGeom>
            <a:solidFill>
              <a:schemeClr val="accent1"/>
            </a:solidFill>
            <a:ln w="9525">
              <a:noFill/>
              <a:miter lim="800000"/>
              <a:headEnd/>
              <a:tailEnd/>
            </a:ln>
            <a:effectLst/>
          </p:spPr>
          <p:txBody>
            <a:bodyPr wrap="none" anchor="ctr"/>
            <a:lstStyle/>
            <a:p>
              <a:endParaRPr lang="en-US"/>
            </a:p>
          </p:txBody>
        </p:sp>
      </p:grpSp>
      <p:sp>
        <p:nvSpPr>
          <p:cNvPr id="109576" name="Text Box 8"/>
          <p:cNvSpPr txBox="1">
            <a:spLocks noChangeArrowheads="1"/>
          </p:cNvSpPr>
          <p:nvPr/>
        </p:nvSpPr>
        <p:spPr bwMode="auto">
          <a:xfrm>
            <a:off x="4572000" y="0"/>
            <a:ext cx="4572000" cy="3398838"/>
          </a:xfrm>
          <a:prstGeom prst="rect">
            <a:avLst/>
          </a:prstGeom>
          <a:gradFill rotWithShape="1">
            <a:gsLst>
              <a:gs pos="0">
                <a:srgbClr val="00FF00"/>
              </a:gs>
              <a:gs pos="100000">
                <a:schemeClr val="bg1"/>
              </a:gs>
            </a:gsLst>
            <a:path path="shape">
              <a:fillToRect l="50000" t="50000" r="50000" b="50000"/>
            </a:path>
          </a:gradFill>
          <a:ln w="9525">
            <a:solidFill>
              <a:srgbClr val="00FF00"/>
            </a:solidFill>
            <a:miter lim="800000"/>
            <a:headEnd/>
            <a:tailEnd/>
          </a:ln>
          <a:effectLst/>
        </p:spPr>
        <p:txBody>
          <a:bodyPr>
            <a:spAutoFit/>
          </a:bodyPr>
          <a:lstStyle/>
          <a:p>
            <a:pPr>
              <a:spcBef>
                <a:spcPct val="50000"/>
              </a:spcBef>
            </a:pPr>
            <a:endParaRPr lang="en-US"/>
          </a:p>
          <a:p>
            <a:pPr>
              <a:spcBef>
                <a:spcPct val="50000"/>
              </a:spcBef>
            </a:pPr>
            <a:endParaRPr lang="en-US" sz="3200"/>
          </a:p>
          <a:p>
            <a:pPr>
              <a:spcBef>
                <a:spcPct val="50000"/>
              </a:spcBef>
            </a:pPr>
            <a:endParaRPr lang="en-US" sz="3200"/>
          </a:p>
          <a:p>
            <a:pPr>
              <a:spcBef>
                <a:spcPct val="50000"/>
              </a:spcBef>
            </a:pPr>
            <a:endParaRPr lang="en-US" sz="3200"/>
          </a:p>
          <a:p>
            <a:pPr>
              <a:spcBef>
                <a:spcPct val="50000"/>
              </a:spcBef>
            </a:pPr>
            <a:endParaRPr lang="en-US"/>
          </a:p>
          <a:p>
            <a:pPr>
              <a:spcBef>
                <a:spcPct val="50000"/>
              </a:spcBef>
            </a:pPr>
            <a:endParaRPr lang="en-US"/>
          </a:p>
        </p:txBody>
      </p:sp>
      <p:sp>
        <p:nvSpPr>
          <p:cNvPr id="109577" name="Text Box 9"/>
          <p:cNvSpPr txBox="1">
            <a:spLocks noChangeArrowheads="1"/>
          </p:cNvSpPr>
          <p:nvPr/>
        </p:nvSpPr>
        <p:spPr bwMode="auto">
          <a:xfrm>
            <a:off x="0" y="3359150"/>
            <a:ext cx="4572000" cy="3668713"/>
          </a:xfrm>
          <a:prstGeom prst="rect">
            <a:avLst/>
          </a:prstGeom>
          <a:gradFill rotWithShape="1">
            <a:gsLst>
              <a:gs pos="0">
                <a:srgbClr val="3366FF"/>
              </a:gs>
              <a:gs pos="100000">
                <a:srgbClr val="FFFFFF"/>
              </a:gs>
            </a:gsLst>
            <a:path path="shape">
              <a:fillToRect l="50000" t="50000" r="50000" b="50000"/>
            </a:path>
          </a:gradFill>
          <a:ln w="9525">
            <a:noFill/>
            <a:miter lim="800000"/>
            <a:headEnd/>
            <a:tailEnd/>
          </a:ln>
          <a:effectLst/>
        </p:spPr>
        <p:txBody>
          <a:bodyPr>
            <a:spAutoFit/>
          </a:bodyPr>
          <a:lstStyle/>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p:txBody>
      </p:sp>
      <p:sp>
        <p:nvSpPr>
          <p:cNvPr id="109578" name="Text Box 10"/>
          <p:cNvSpPr txBox="1">
            <a:spLocks noChangeArrowheads="1"/>
          </p:cNvSpPr>
          <p:nvPr/>
        </p:nvSpPr>
        <p:spPr bwMode="auto">
          <a:xfrm>
            <a:off x="4514850" y="3189288"/>
            <a:ext cx="4629150" cy="3668712"/>
          </a:xfrm>
          <a:prstGeom prst="rect">
            <a:avLst/>
          </a:prstGeom>
          <a:gradFill rotWithShape="1">
            <a:gsLst>
              <a:gs pos="0">
                <a:srgbClr val="FF66FF"/>
              </a:gs>
              <a:gs pos="100000">
                <a:srgbClr val="FFFFFF"/>
              </a:gs>
            </a:gsLst>
            <a:path path="shape">
              <a:fillToRect l="50000" t="50000" r="50000" b="50000"/>
            </a:path>
          </a:gradFill>
          <a:ln w="9525">
            <a:noFill/>
            <a:miter lim="800000"/>
            <a:headEnd/>
            <a:tailEnd/>
          </a:ln>
          <a:effectLst/>
        </p:spPr>
        <p:txBody>
          <a:bodyPr>
            <a:spAutoFit/>
          </a:bodyPr>
          <a:lstStyle/>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p:txBody>
      </p:sp>
      <p:sp>
        <p:nvSpPr>
          <p:cNvPr id="109579" name="Text Box 11"/>
          <p:cNvSpPr txBox="1">
            <a:spLocks noChangeArrowheads="1"/>
          </p:cNvSpPr>
          <p:nvPr/>
        </p:nvSpPr>
        <p:spPr bwMode="auto">
          <a:xfrm>
            <a:off x="0" y="0"/>
            <a:ext cx="4591050" cy="3429000"/>
          </a:xfrm>
          <a:prstGeom prst="rect">
            <a:avLst/>
          </a:prstGeom>
          <a:gradFill rotWithShape="1">
            <a:gsLst>
              <a:gs pos="0">
                <a:srgbClr val="FF9900"/>
              </a:gs>
              <a:gs pos="100000">
                <a:srgbClr val="FFFFFF"/>
              </a:gs>
            </a:gsLst>
            <a:path path="shape">
              <a:fillToRect l="50000" t="50000" r="50000" b="50000"/>
            </a:path>
          </a:gradFill>
          <a:ln w="9525">
            <a:noFill/>
            <a:miter lim="800000"/>
            <a:headEnd/>
            <a:tailEnd/>
          </a:ln>
          <a:effectLst/>
        </p:spPr>
        <p:txBody>
          <a:bodyPr>
            <a:spAutoFit/>
          </a:bodyPr>
          <a:lstStyle/>
          <a:p>
            <a:pPr>
              <a:spcBef>
                <a:spcPct val="50000"/>
              </a:spcBef>
            </a:pPr>
            <a:endParaRPr lang="en-US"/>
          </a:p>
          <a:p>
            <a:pPr algn="ctr">
              <a:spcBef>
                <a:spcPct val="50000"/>
              </a:spcBef>
            </a:pPr>
            <a:endParaRPr lang="en-US" sz="12900"/>
          </a:p>
          <a:p>
            <a:pPr algn="ctr">
              <a:spcBef>
                <a:spcPct val="50000"/>
              </a:spcBef>
            </a:pPr>
            <a:endParaRPr lang="en-US" sz="500"/>
          </a:p>
        </p:txBody>
      </p:sp>
      <p:sp>
        <p:nvSpPr>
          <p:cNvPr id="109580" name="Text Box 12"/>
          <p:cNvSpPr txBox="1">
            <a:spLocks noChangeArrowheads="1"/>
          </p:cNvSpPr>
          <p:nvPr/>
        </p:nvSpPr>
        <p:spPr bwMode="auto">
          <a:xfrm>
            <a:off x="0" y="1447800"/>
            <a:ext cx="9144000" cy="5391150"/>
          </a:xfrm>
          <a:prstGeom prst="rect">
            <a:avLst/>
          </a:prstGeom>
          <a:noFill/>
          <a:ln w="9525">
            <a:noFill/>
            <a:miter lim="800000"/>
            <a:headEnd/>
            <a:tailEnd/>
          </a:ln>
          <a:effectLst/>
        </p:spPr>
        <p:txBody>
          <a:bodyPr>
            <a:spAutoFit/>
          </a:bodyPr>
          <a:lstStyle/>
          <a:p>
            <a:pPr algn="ctr">
              <a:spcBef>
                <a:spcPct val="50000"/>
              </a:spcBef>
            </a:pPr>
            <a:endParaRPr lang="en-US">
              <a:solidFill>
                <a:srgbClr val="000099"/>
              </a:solidFill>
              <a:latin typeface="Times New Roman" pitchFamily="18" charset="0"/>
            </a:endParaRPr>
          </a:p>
          <a:p>
            <a:pPr algn="ctr">
              <a:spcBef>
                <a:spcPct val="50000"/>
              </a:spcBef>
            </a:pPr>
            <a:r>
              <a:rPr lang="en-US" sz="4400" b="1">
                <a:solidFill>
                  <a:srgbClr val="000099"/>
                </a:solidFill>
                <a:latin typeface="Times New Roman" pitchFamily="18" charset="0"/>
              </a:rPr>
              <a:t>G</a:t>
            </a:r>
            <a:r>
              <a:rPr lang="vi-VN" sz="4400" b="1">
                <a:solidFill>
                  <a:srgbClr val="000099"/>
                </a:solidFill>
                <a:latin typeface="Times New Roman" pitchFamily="18" charset="0"/>
              </a:rPr>
              <a:t>ạo</a:t>
            </a:r>
            <a:r>
              <a:rPr lang="en-US" sz="4400" b="1">
                <a:solidFill>
                  <a:srgbClr val="000099"/>
                </a:solidFill>
                <a:latin typeface="Times New Roman" pitchFamily="18" charset="0"/>
              </a:rPr>
              <a:t> </a:t>
            </a:r>
            <a:r>
              <a:rPr lang="vi-VN" sz="4400" b="1">
                <a:solidFill>
                  <a:srgbClr val="000099"/>
                </a:solidFill>
                <a:latin typeface="Times New Roman" pitchFamily="18" charset="0"/>
              </a:rPr>
              <a:t>đ</a:t>
            </a:r>
            <a:r>
              <a:rPr lang="en-US" sz="4400" b="1">
                <a:solidFill>
                  <a:srgbClr val="000099"/>
                </a:solidFill>
                <a:latin typeface="Times New Roman" pitchFamily="18" charset="0"/>
              </a:rPr>
              <a:t>em v</a:t>
            </a:r>
            <a:r>
              <a:rPr lang="vi-VN" sz="4400" b="1">
                <a:solidFill>
                  <a:srgbClr val="000099"/>
                </a:solidFill>
                <a:latin typeface="Times New Roman" pitchFamily="18" charset="0"/>
              </a:rPr>
              <a:t>ào</a:t>
            </a:r>
            <a:r>
              <a:rPr lang="en-US" sz="4400" b="1">
                <a:solidFill>
                  <a:srgbClr val="000099"/>
                </a:solidFill>
                <a:latin typeface="Times New Roman" pitchFamily="18" charset="0"/>
              </a:rPr>
              <a:t> gi</a:t>
            </a:r>
            <a:r>
              <a:rPr lang="vi-VN" sz="4400" b="1">
                <a:solidFill>
                  <a:srgbClr val="000099"/>
                </a:solidFill>
                <a:latin typeface="Times New Roman" pitchFamily="18" charset="0"/>
              </a:rPr>
              <a:t>ã</a:t>
            </a:r>
            <a:r>
              <a:rPr lang="en-US" sz="4400" b="1">
                <a:solidFill>
                  <a:srgbClr val="000099"/>
                </a:solidFill>
                <a:latin typeface="Times New Roman" pitchFamily="18" charset="0"/>
              </a:rPr>
              <a:t> bao </a:t>
            </a:r>
            <a:r>
              <a:rPr lang="vi-VN" sz="4400" b="1">
                <a:solidFill>
                  <a:srgbClr val="000099"/>
                </a:solidFill>
                <a:latin typeface="Times New Roman" pitchFamily="18" charset="0"/>
              </a:rPr>
              <a:t>đ</a:t>
            </a:r>
            <a:r>
              <a:rPr lang="en-US" sz="4400" b="1">
                <a:solidFill>
                  <a:srgbClr val="000099"/>
                </a:solidFill>
                <a:latin typeface="Times New Roman" pitchFamily="18" charset="0"/>
              </a:rPr>
              <a:t>au </a:t>
            </a:r>
            <a:r>
              <a:rPr lang="vi-VN" sz="4400" b="1">
                <a:solidFill>
                  <a:srgbClr val="000099"/>
                </a:solidFill>
                <a:latin typeface="Times New Roman" pitchFamily="18" charset="0"/>
              </a:rPr>
              <a:t>đớn,</a:t>
            </a:r>
          </a:p>
          <a:p>
            <a:pPr algn="ctr">
              <a:spcBef>
                <a:spcPct val="50000"/>
              </a:spcBef>
            </a:pPr>
            <a:r>
              <a:rPr lang="en-US" sz="4400" b="1">
                <a:solidFill>
                  <a:srgbClr val="000099"/>
                </a:solidFill>
                <a:latin typeface="Times New Roman" pitchFamily="18" charset="0"/>
              </a:rPr>
              <a:t>G</a:t>
            </a:r>
            <a:r>
              <a:rPr lang="vi-VN" sz="4400" b="1">
                <a:solidFill>
                  <a:srgbClr val="000099"/>
                </a:solidFill>
                <a:latin typeface="Times New Roman" pitchFamily="18" charset="0"/>
              </a:rPr>
              <a:t>ạo</a:t>
            </a:r>
            <a:r>
              <a:rPr lang="en-US" sz="4400" b="1">
                <a:solidFill>
                  <a:srgbClr val="000099"/>
                </a:solidFill>
                <a:latin typeface="Times New Roman" pitchFamily="18" charset="0"/>
              </a:rPr>
              <a:t> gi</a:t>
            </a:r>
            <a:r>
              <a:rPr lang="vi-VN" sz="4400" b="1">
                <a:solidFill>
                  <a:srgbClr val="000099"/>
                </a:solidFill>
                <a:latin typeface="Times New Roman" pitchFamily="18" charset="0"/>
              </a:rPr>
              <a:t>ã</a:t>
            </a:r>
            <a:r>
              <a:rPr lang="en-US" sz="4400" b="1">
                <a:solidFill>
                  <a:srgbClr val="000099"/>
                </a:solidFill>
                <a:latin typeface="Times New Roman" pitchFamily="18" charset="0"/>
              </a:rPr>
              <a:t> xong r</a:t>
            </a:r>
            <a:r>
              <a:rPr lang="vi-VN" sz="4400" b="1">
                <a:solidFill>
                  <a:srgbClr val="000099"/>
                </a:solidFill>
                <a:latin typeface="Times New Roman" pitchFamily="18" charset="0"/>
              </a:rPr>
              <a:t>ồi</a:t>
            </a:r>
            <a:r>
              <a:rPr lang="en-US" sz="4400" b="1">
                <a:solidFill>
                  <a:srgbClr val="000099"/>
                </a:solidFill>
                <a:latin typeface="Times New Roman" pitchFamily="18" charset="0"/>
              </a:rPr>
              <a:t>, tr</a:t>
            </a:r>
            <a:r>
              <a:rPr lang="vi-VN" sz="4400" b="1">
                <a:solidFill>
                  <a:srgbClr val="000099"/>
                </a:solidFill>
                <a:latin typeface="Times New Roman" pitchFamily="18" charset="0"/>
              </a:rPr>
              <a:t>ắng</a:t>
            </a:r>
            <a:r>
              <a:rPr lang="en-US" sz="4400" b="1">
                <a:solidFill>
                  <a:srgbClr val="000099"/>
                </a:solidFill>
                <a:latin typeface="Times New Roman" pitchFamily="18" charset="0"/>
              </a:rPr>
              <a:t> t</a:t>
            </a:r>
            <a:r>
              <a:rPr lang="vi-VN" sz="4400" b="1">
                <a:solidFill>
                  <a:srgbClr val="000099"/>
                </a:solidFill>
                <a:latin typeface="Times New Roman" pitchFamily="18" charset="0"/>
              </a:rPr>
              <a:t>ựa</a:t>
            </a:r>
            <a:r>
              <a:rPr lang="en-US" sz="4400" b="1">
                <a:solidFill>
                  <a:srgbClr val="000099"/>
                </a:solidFill>
                <a:latin typeface="Times New Roman" pitchFamily="18" charset="0"/>
              </a:rPr>
              <a:t> b</a:t>
            </a:r>
            <a:r>
              <a:rPr lang="vi-VN" sz="4400" b="1">
                <a:solidFill>
                  <a:srgbClr val="000099"/>
                </a:solidFill>
                <a:latin typeface="Times New Roman" pitchFamily="18" charset="0"/>
              </a:rPr>
              <a:t>ô</a:t>
            </a:r>
            <a:r>
              <a:rPr lang="en-US" sz="4400" b="1">
                <a:solidFill>
                  <a:srgbClr val="000099"/>
                </a:solidFill>
                <a:latin typeface="Times New Roman" pitchFamily="18" charset="0"/>
              </a:rPr>
              <a:t>ng;</a:t>
            </a:r>
          </a:p>
          <a:p>
            <a:pPr algn="ctr">
              <a:spcBef>
                <a:spcPct val="50000"/>
              </a:spcBef>
            </a:pPr>
            <a:r>
              <a:rPr lang="en-US" sz="4400" b="1">
                <a:solidFill>
                  <a:srgbClr val="000099"/>
                </a:solidFill>
                <a:latin typeface="Times New Roman" pitchFamily="18" charset="0"/>
              </a:rPr>
              <a:t>S</a:t>
            </a:r>
            <a:r>
              <a:rPr lang="vi-VN" sz="4400" b="1">
                <a:solidFill>
                  <a:srgbClr val="000099"/>
                </a:solidFill>
                <a:latin typeface="Times New Roman" pitchFamily="18" charset="0"/>
              </a:rPr>
              <a:t>ống</a:t>
            </a:r>
            <a:r>
              <a:rPr lang="en-US" sz="4400" b="1">
                <a:solidFill>
                  <a:srgbClr val="000099"/>
                </a:solidFill>
                <a:latin typeface="Times New Roman" pitchFamily="18" charset="0"/>
              </a:rPr>
              <a:t> </a:t>
            </a:r>
            <a:r>
              <a:rPr lang="vi-VN" sz="4400" b="1">
                <a:solidFill>
                  <a:srgbClr val="000099"/>
                </a:solidFill>
                <a:latin typeface="Times New Roman" pitchFamily="18" charset="0"/>
              </a:rPr>
              <a:t>ở</a:t>
            </a:r>
            <a:r>
              <a:rPr lang="en-US" sz="4400" b="1">
                <a:solidFill>
                  <a:srgbClr val="000099"/>
                </a:solidFill>
                <a:latin typeface="Times New Roman" pitchFamily="18" charset="0"/>
              </a:rPr>
              <a:t> tr</a:t>
            </a:r>
            <a:r>
              <a:rPr lang="vi-VN" sz="4400" b="1">
                <a:solidFill>
                  <a:srgbClr val="000099"/>
                </a:solidFill>
                <a:latin typeface="Times New Roman" pitchFamily="18" charset="0"/>
              </a:rPr>
              <a:t>ê</a:t>
            </a:r>
            <a:r>
              <a:rPr lang="en-US" sz="4400" b="1">
                <a:solidFill>
                  <a:srgbClr val="000099"/>
                </a:solidFill>
                <a:latin typeface="Times New Roman" pitchFamily="18" charset="0"/>
              </a:rPr>
              <a:t>n </a:t>
            </a:r>
            <a:r>
              <a:rPr lang="vi-VN" sz="4400" b="1">
                <a:solidFill>
                  <a:srgbClr val="000099"/>
                </a:solidFill>
                <a:latin typeface="Times New Roman" pitchFamily="18" charset="0"/>
              </a:rPr>
              <a:t>đời</a:t>
            </a:r>
            <a:r>
              <a:rPr lang="en-US" sz="4400" b="1">
                <a:solidFill>
                  <a:srgbClr val="000099"/>
                </a:solidFill>
                <a:latin typeface="Times New Roman" pitchFamily="18" charset="0"/>
              </a:rPr>
              <a:t> ng</a:t>
            </a:r>
            <a:r>
              <a:rPr lang="vi-VN" sz="4400" b="1">
                <a:solidFill>
                  <a:srgbClr val="000099"/>
                </a:solidFill>
                <a:latin typeface="Times New Roman" pitchFamily="18" charset="0"/>
              </a:rPr>
              <a:t>ười</a:t>
            </a:r>
            <a:r>
              <a:rPr lang="en-US" sz="4400" b="1">
                <a:solidFill>
                  <a:srgbClr val="000099"/>
                </a:solidFill>
                <a:latin typeface="Times New Roman" pitchFamily="18" charset="0"/>
              </a:rPr>
              <a:t> c</a:t>
            </a:r>
            <a:r>
              <a:rPr lang="vi-VN" sz="4400" b="1">
                <a:solidFill>
                  <a:srgbClr val="000099"/>
                </a:solidFill>
                <a:latin typeface="Times New Roman" pitchFamily="18" charset="0"/>
              </a:rPr>
              <a:t>ũng vậy,</a:t>
            </a:r>
          </a:p>
          <a:p>
            <a:pPr algn="ctr">
              <a:spcBef>
                <a:spcPct val="50000"/>
              </a:spcBef>
            </a:pPr>
            <a:r>
              <a:rPr lang="vi-VN" sz="4400" b="1">
                <a:solidFill>
                  <a:srgbClr val="000099"/>
                </a:solidFill>
                <a:latin typeface="Times New Roman" pitchFamily="18" charset="0"/>
              </a:rPr>
              <a:t>Gian nan rèn luyện mới thành công.</a:t>
            </a:r>
          </a:p>
          <a:p>
            <a:pPr>
              <a:spcBef>
                <a:spcPct val="50000"/>
              </a:spcBef>
            </a:pPr>
            <a:endParaRPr lang="vi-VN" sz="4400">
              <a:solidFill>
                <a:srgbClr val="000099"/>
              </a:solidFill>
              <a:latin typeface="Times New Roman" pitchFamily="18" charset="0"/>
            </a:endParaRPr>
          </a:p>
        </p:txBody>
      </p:sp>
      <p:sp>
        <p:nvSpPr>
          <p:cNvPr id="109581" name="Text Box 13"/>
          <p:cNvSpPr txBox="1">
            <a:spLocks noChangeArrowheads="1"/>
          </p:cNvSpPr>
          <p:nvPr/>
        </p:nvSpPr>
        <p:spPr bwMode="auto">
          <a:xfrm>
            <a:off x="1130300" y="0"/>
            <a:ext cx="7262813" cy="1600200"/>
          </a:xfrm>
          <a:prstGeom prst="rect">
            <a:avLst/>
          </a:prstGeom>
          <a:gradFill rotWithShape="1">
            <a:gsLst>
              <a:gs pos="0">
                <a:srgbClr val="00FF00"/>
              </a:gs>
              <a:gs pos="100000">
                <a:schemeClr val="bg1"/>
              </a:gs>
            </a:gsLst>
            <a:path path="shape">
              <a:fillToRect l="50000" t="50000" r="50000" b="50000"/>
            </a:path>
          </a:gradFill>
          <a:ln w="9525">
            <a:noFill/>
            <a:miter lim="800000"/>
            <a:headEnd/>
            <a:tailEnd/>
          </a:ln>
          <a:effectLst/>
        </p:spPr>
        <p:txBody>
          <a:bodyPr>
            <a:spAutoFit/>
          </a:bodyPr>
          <a:lstStyle/>
          <a:p>
            <a:pPr algn="ctr">
              <a:spcBef>
                <a:spcPct val="50000"/>
              </a:spcBef>
            </a:pPr>
            <a:endParaRPr lang="en-US">
              <a:solidFill>
                <a:srgbClr val="FF0000"/>
              </a:solidFill>
              <a:latin typeface="Times New Roman" pitchFamily="18" charset="0"/>
            </a:endParaRPr>
          </a:p>
          <a:p>
            <a:pPr algn="ctr">
              <a:spcBef>
                <a:spcPct val="50000"/>
              </a:spcBef>
            </a:pPr>
            <a:r>
              <a:rPr lang="en-US" sz="4000" b="1">
                <a:solidFill>
                  <a:srgbClr val="FF0000"/>
                </a:solidFill>
                <a:latin typeface="Times New Roman" pitchFamily="18" charset="0"/>
              </a:rPr>
              <a:t>NGHE TIẾNG GIÃ GẠO</a:t>
            </a:r>
          </a:p>
          <a:p>
            <a:pPr>
              <a:spcBef>
                <a:spcPct val="50000"/>
              </a:spcBef>
            </a:pPr>
            <a:endParaRPr lang="en-US" sz="1400" b="1">
              <a:solidFill>
                <a:srgbClr val="FF0000"/>
              </a:solidFill>
              <a:latin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09580"/>
                                        </p:tgtEl>
                                        <p:attrNameLst>
                                          <p:attrName>style.visibility</p:attrName>
                                        </p:attrNameLst>
                                      </p:cBhvr>
                                      <p:to>
                                        <p:strVal val="visible"/>
                                      </p:to>
                                    </p:set>
                                    <p:animEffect transition="in" filter="wheel(4)">
                                      <p:cBhvr>
                                        <p:cTn id="7" dur="3000"/>
                                        <p:tgtEl>
                                          <p:spTgt spid="109580"/>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109581"/>
                                        </p:tgtEl>
                                        <p:attrNameLst>
                                          <p:attrName>style.visibility</p:attrName>
                                        </p:attrNameLst>
                                      </p:cBhvr>
                                      <p:to>
                                        <p:strVal val="visible"/>
                                      </p:to>
                                    </p:set>
                                    <p:animEffect transition="in" filter="plus(in)">
                                      <p:cBhvr>
                                        <p:cTn id="10" dur="2000"/>
                                        <p:tgtEl>
                                          <p:spTgt spid="109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80" grpId="0"/>
      <p:bldP spid="10958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780C44A-5E3A-4D04-9961-45C93213E747}" type="slidenum">
              <a:rPr lang="en-US"/>
              <a:pPr/>
              <a:t>26</a:t>
            </a:fld>
            <a:endParaRPr lang="en-US"/>
          </a:p>
        </p:txBody>
      </p:sp>
      <p:sp>
        <p:nvSpPr>
          <p:cNvPr id="174082" name="WordArt 2"/>
          <p:cNvSpPr>
            <a:spLocks noChangeArrowheads="1" noChangeShapeType="1" noTextEdit="1"/>
          </p:cNvSpPr>
          <p:nvPr/>
        </p:nvSpPr>
        <p:spPr bwMode="auto">
          <a:xfrm>
            <a:off x="838200" y="1905000"/>
            <a:ext cx="6538913" cy="1276350"/>
          </a:xfrm>
          <a:prstGeom prst="rect">
            <a:avLst/>
          </a:prstGeom>
        </p:spPr>
        <p:txBody>
          <a:bodyPr wrap="none" fromWordArt="1">
            <a:prstTxWarp prst="textPlain">
              <a:avLst>
                <a:gd name="adj" fmla="val 49602"/>
              </a:avLst>
            </a:prstTxWarp>
          </a:bodyPr>
          <a:lstStyle/>
          <a:p>
            <a:pPr algn="ctr"/>
            <a:r>
              <a:rPr lang="en-US" sz="4400" kern="1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CHÚC QUÝ THẦY CÔ VÀ</a:t>
            </a:r>
          </a:p>
          <a:p>
            <a:pPr algn="ctr"/>
            <a:r>
              <a:rPr lang="en-US" sz="4400" kern="10">
                <a:ln w="9525">
                  <a:noFill/>
                  <a:round/>
                  <a:headEnd/>
                  <a:tailEnd/>
                </a:ln>
                <a:solidFill>
                  <a:srgbClr val="336699"/>
                </a:solidFill>
                <a:effectLst>
                  <a:outerShdw dist="45791" dir="2021404" algn="ctr" rotWithShape="0">
                    <a:srgbClr val="B2B2B2">
                      <a:alpha val="80000"/>
                    </a:srgbClr>
                  </a:outerShdw>
                </a:effectLst>
                <a:latin typeface="Times New Roman"/>
                <a:cs typeface="Times New Roman"/>
              </a:rPr>
              <a:t> CÁC EM NHIỀU SỨC KHỎE!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303CB25-5BCB-4425-909A-3A55B1E86C1C}" type="slidenum">
              <a:rPr lang="en-US"/>
              <a:pPr/>
              <a:t>3</a:t>
            </a:fld>
            <a:endParaRPr lang="en-US"/>
          </a:p>
        </p:txBody>
      </p:sp>
      <p:sp>
        <p:nvSpPr>
          <p:cNvPr id="155652" name="Text Box 4"/>
          <p:cNvSpPr txBox="1">
            <a:spLocks noChangeArrowheads="1"/>
          </p:cNvSpPr>
          <p:nvPr/>
        </p:nvSpPr>
        <p:spPr bwMode="auto">
          <a:xfrm>
            <a:off x="0" y="914400"/>
            <a:ext cx="9144000" cy="1066800"/>
          </a:xfrm>
          <a:prstGeom prst="rect">
            <a:avLst/>
          </a:prstGeom>
          <a:noFill/>
          <a:ln w="9525">
            <a:noFill/>
            <a:miter lim="800000"/>
            <a:headEnd/>
            <a:tailEnd/>
          </a:ln>
          <a:effectLst/>
        </p:spPr>
        <p:txBody>
          <a:bodyPr>
            <a:spAutoFit/>
          </a:bodyPr>
          <a:lstStyle/>
          <a:p>
            <a:r>
              <a:rPr lang="en-US" sz="3200" b="1">
                <a:solidFill>
                  <a:srgbClr val="FF3300"/>
                </a:solidFill>
                <a:latin typeface="Times New Roman" pitchFamily="18" charset="0"/>
              </a:rPr>
              <a:t>Xanh</a:t>
            </a:r>
            <a:r>
              <a:rPr lang="en-US" sz="3200">
                <a:latin typeface="Times New Roman" pitchFamily="18" charset="0"/>
              </a:rPr>
              <a:t>: - </a:t>
            </a:r>
            <a:r>
              <a:rPr lang="en-US" sz="3200">
                <a:solidFill>
                  <a:srgbClr val="000099"/>
                </a:solidFill>
                <a:latin typeface="Times New Roman" pitchFamily="18" charset="0"/>
              </a:rPr>
              <a:t>xanh tươi, xanh lè, xanh um, xanh xanh…</a:t>
            </a:r>
          </a:p>
          <a:p>
            <a:r>
              <a:rPr lang="en-US" sz="3200">
                <a:solidFill>
                  <a:srgbClr val="000099"/>
                </a:solidFill>
                <a:latin typeface="Times New Roman" pitchFamily="18" charset="0"/>
              </a:rPr>
              <a:t>          - rất xanh, xanh lắm,xanh quá…</a:t>
            </a:r>
          </a:p>
        </p:txBody>
      </p:sp>
      <p:sp>
        <p:nvSpPr>
          <p:cNvPr id="155653" name="Text Box 5"/>
          <p:cNvSpPr txBox="1">
            <a:spLocks noChangeArrowheads="1"/>
          </p:cNvSpPr>
          <p:nvPr/>
        </p:nvSpPr>
        <p:spPr bwMode="auto">
          <a:xfrm>
            <a:off x="0" y="3276600"/>
            <a:ext cx="7407275" cy="1066800"/>
          </a:xfrm>
          <a:prstGeom prst="rect">
            <a:avLst/>
          </a:prstGeom>
          <a:noFill/>
          <a:ln w="9525">
            <a:noFill/>
            <a:miter lim="800000"/>
            <a:headEnd/>
            <a:tailEnd/>
          </a:ln>
          <a:effectLst/>
        </p:spPr>
        <p:txBody>
          <a:bodyPr>
            <a:spAutoFit/>
          </a:bodyPr>
          <a:lstStyle/>
          <a:p>
            <a:r>
              <a:rPr lang="en-US" sz="3200" b="1">
                <a:solidFill>
                  <a:srgbClr val="FF3300"/>
                </a:solidFill>
                <a:latin typeface="Times New Roman" pitchFamily="18" charset="0"/>
              </a:rPr>
              <a:t>Tròn</a:t>
            </a:r>
            <a:r>
              <a:rPr lang="en-US" sz="3200">
                <a:latin typeface="Times New Roman" pitchFamily="18" charset="0"/>
              </a:rPr>
              <a:t>: </a:t>
            </a:r>
            <a:r>
              <a:rPr lang="en-US" sz="3200">
                <a:solidFill>
                  <a:srgbClr val="000099"/>
                </a:solidFill>
                <a:latin typeface="Times New Roman" pitchFamily="18" charset="0"/>
              </a:rPr>
              <a:t>- tròn xoe, tròn trịa, tròn trĩnh…</a:t>
            </a:r>
          </a:p>
          <a:p>
            <a:r>
              <a:rPr lang="en-US" sz="3200">
                <a:solidFill>
                  <a:srgbClr val="000099"/>
                </a:solidFill>
                <a:latin typeface="Times New Roman" pitchFamily="18" charset="0"/>
              </a:rPr>
              <a:t>         - rất tròn, tròn lắm, tròn quá…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5652">
                                            <p:txEl>
                                              <p:pRg st="0" end="0"/>
                                            </p:txEl>
                                          </p:spTgt>
                                        </p:tgtEl>
                                        <p:attrNameLst>
                                          <p:attrName>style.visibility</p:attrName>
                                        </p:attrNameLst>
                                      </p:cBhvr>
                                      <p:to>
                                        <p:strVal val="visible"/>
                                      </p:to>
                                    </p:set>
                                    <p:animEffect transition="in" filter="box(in)">
                                      <p:cBhvr>
                                        <p:cTn id="7" dur="500"/>
                                        <p:tgtEl>
                                          <p:spTgt spid="155652">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55652">
                                            <p:txEl>
                                              <p:pRg st="1" end="1"/>
                                            </p:txEl>
                                          </p:spTgt>
                                        </p:tgtEl>
                                        <p:attrNameLst>
                                          <p:attrName>style.visibility</p:attrName>
                                        </p:attrNameLst>
                                      </p:cBhvr>
                                      <p:to>
                                        <p:strVal val="visible"/>
                                      </p:to>
                                    </p:set>
                                    <p:animEffect transition="in" filter="box(in)">
                                      <p:cBhvr>
                                        <p:cTn id="10" dur="500"/>
                                        <p:tgtEl>
                                          <p:spTgt spid="15565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155653">
                                            <p:txEl>
                                              <p:pRg st="0" end="0"/>
                                            </p:txEl>
                                          </p:spTgt>
                                        </p:tgtEl>
                                        <p:attrNameLst>
                                          <p:attrName>style.visibility</p:attrName>
                                        </p:attrNameLst>
                                      </p:cBhvr>
                                      <p:to>
                                        <p:strVal val="visible"/>
                                      </p:to>
                                    </p:set>
                                    <p:animEffect transition="in" filter="diamond(in)">
                                      <p:cBhvr>
                                        <p:cTn id="15" dur="2000"/>
                                        <p:tgtEl>
                                          <p:spTgt spid="155653">
                                            <p:txEl>
                                              <p:pRg st="0" end="0"/>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155653">
                                            <p:txEl>
                                              <p:pRg st="1" end="1"/>
                                            </p:txEl>
                                          </p:spTgt>
                                        </p:tgtEl>
                                        <p:attrNameLst>
                                          <p:attrName>style.visibility</p:attrName>
                                        </p:attrNameLst>
                                      </p:cBhvr>
                                      <p:to>
                                        <p:strVal val="visible"/>
                                      </p:to>
                                    </p:set>
                                    <p:animEffect transition="in" filter="diamond(in)">
                                      <p:cBhvr>
                                        <p:cTn id="18" dur="2000"/>
                                        <p:tgtEl>
                                          <p:spTgt spid="15565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72819C6D-DFF7-40B4-9311-359CA1EB7453}" type="slidenum">
              <a:rPr lang="en-US"/>
              <a:pPr/>
              <a:t>4</a:t>
            </a:fld>
            <a:endParaRPr lang="en-US"/>
          </a:p>
        </p:txBody>
      </p:sp>
      <p:sp>
        <p:nvSpPr>
          <p:cNvPr id="157700" name="Text Box 4"/>
          <p:cNvSpPr txBox="1">
            <a:spLocks noChangeArrowheads="1"/>
          </p:cNvSpPr>
          <p:nvPr/>
        </p:nvSpPr>
        <p:spPr bwMode="auto">
          <a:xfrm>
            <a:off x="381000" y="1450975"/>
            <a:ext cx="7310438" cy="1311275"/>
          </a:xfrm>
          <a:prstGeom prst="rect">
            <a:avLst/>
          </a:prstGeom>
          <a:noFill/>
          <a:ln w="9525">
            <a:noFill/>
            <a:miter lim="800000"/>
            <a:headEnd/>
            <a:tailEnd/>
          </a:ln>
          <a:effectLst/>
        </p:spPr>
        <p:txBody>
          <a:bodyPr wrap="none">
            <a:spAutoFit/>
          </a:bodyPr>
          <a:lstStyle/>
          <a:p>
            <a:r>
              <a:rPr lang="en-US" sz="4000" b="1">
                <a:solidFill>
                  <a:srgbClr val="008000"/>
                </a:solidFill>
                <a:latin typeface="Times New Roman" pitchFamily="18" charset="0"/>
              </a:rPr>
              <a:t>Câu 2</a:t>
            </a:r>
            <a:r>
              <a:rPr lang="en-US" sz="4000">
                <a:latin typeface="Times New Roman" pitchFamily="18" charset="0"/>
              </a:rPr>
              <a:t>: </a:t>
            </a:r>
            <a:r>
              <a:rPr lang="en-US" sz="4000">
                <a:solidFill>
                  <a:srgbClr val="FF3300"/>
                </a:solidFill>
                <a:latin typeface="Times New Roman" pitchFamily="18" charset="0"/>
              </a:rPr>
              <a:t>đọc nội dung phần ghi nhớ.</a:t>
            </a:r>
          </a:p>
          <a:p>
            <a:r>
              <a:rPr lang="en-US" sz="4000">
                <a:solidFill>
                  <a:srgbClr val="FF3300"/>
                </a:solidFill>
                <a:latin typeface="Times New Roman" pitchFamily="18" charset="0"/>
              </a:rPr>
              <a:t>Cho ví dụ</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6372D053-8F36-4D01-9023-8E41F29CDB83}" type="slidenum">
              <a:rPr lang="en-US"/>
              <a:pPr/>
              <a:t>5</a:t>
            </a:fld>
            <a:endParaRPr lang="en-US"/>
          </a:p>
        </p:txBody>
      </p:sp>
      <p:sp>
        <p:nvSpPr>
          <p:cNvPr id="176131" name="Text Box 3"/>
          <p:cNvSpPr txBox="1">
            <a:spLocks noChangeArrowheads="1"/>
          </p:cNvSpPr>
          <p:nvPr/>
        </p:nvSpPr>
        <p:spPr bwMode="auto">
          <a:xfrm>
            <a:off x="228600" y="1600200"/>
            <a:ext cx="4953000" cy="777875"/>
          </a:xfrm>
          <a:prstGeom prst="rect">
            <a:avLst/>
          </a:prstGeom>
          <a:noFill/>
          <a:ln w="9525">
            <a:noFill/>
            <a:miter lim="800000"/>
            <a:headEnd/>
            <a:tailEnd/>
          </a:ln>
          <a:effectLst/>
        </p:spPr>
        <p:txBody>
          <a:bodyPr>
            <a:spAutoFit/>
          </a:bodyPr>
          <a:lstStyle/>
          <a:p>
            <a:pPr>
              <a:spcBef>
                <a:spcPct val="50000"/>
              </a:spcBef>
            </a:pPr>
            <a:r>
              <a:rPr lang="en-US" sz="4500" b="1" dirty="0">
                <a:solidFill>
                  <a:srgbClr val="1005E9"/>
                </a:solidFill>
                <a:latin typeface="Times New Roman" pitchFamily="18" charset="0"/>
              </a:rPr>
              <a:t>M</a:t>
            </a:r>
            <a:r>
              <a:rPr lang="vi-VN" sz="4500" b="1" dirty="0">
                <a:solidFill>
                  <a:srgbClr val="1005E9"/>
                </a:solidFill>
                <a:latin typeface="Times New Roman" pitchFamily="18" charset="0"/>
              </a:rPr>
              <a:t>ở</a:t>
            </a:r>
            <a:r>
              <a:rPr lang="en-US" sz="4500" b="1" dirty="0">
                <a:solidFill>
                  <a:srgbClr val="1005E9"/>
                </a:solidFill>
                <a:latin typeface="Times New Roman" pitchFamily="18" charset="0"/>
              </a:rPr>
              <a:t> r</a:t>
            </a:r>
            <a:r>
              <a:rPr lang="vi-VN" sz="4500" b="1" dirty="0">
                <a:solidFill>
                  <a:srgbClr val="1005E9"/>
                </a:solidFill>
                <a:latin typeface="Times New Roman" pitchFamily="18" charset="0"/>
              </a:rPr>
              <a:t>ộng vốn từ:</a:t>
            </a:r>
            <a:r>
              <a:rPr lang="vi-VN" sz="4500" dirty="0">
                <a:latin typeface="Times New Roman" pitchFamily="18" charset="0"/>
              </a:rPr>
              <a:t> </a:t>
            </a:r>
            <a:endParaRPr lang="vi-VN" sz="5400" b="1" i="1" dirty="0">
              <a:latin typeface="Times New Roman" pitchFamily="18" charset="0"/>
            </a:endParaRPr>
          </a:p>
        </p:txBody>
      </p:sp>
      <p:sp>
        <p:nvSpPr>
          <p:cNvPr id="176132" name="Text Box 4"/>
          <p:cNvSpPr txBox="1">
            <a:spLocks noChangeArrowheads="1"/>
          </p:cNvSpPr>
          <p:nvPr/>
        </p:nvSpPr>
        <p:spPr bwMode="auto">
          <a:xfrm>
            <a:off x="1981200" y="2590800"/>
            <a:ext cx="5791200" cy="1006475"/>
          </a:xfrm>
          <a:prstGeom prst="rect">
            <a:avLst/>
          </a:prstGeom>
          <a:noFill/>
          <a:ln w="9525">
            <a:noFill/>
            <a:miter lim="800000"/>
            <a:headEnd/>
            <a:tailEnd/>
          </a:ln>
          <a:effectLst/>
        </p:spPr>
        <p:txBody>
          <a:bodyPr>
            <a:spAutoFit/>
          </a:bodyPr>
          <a:lstStyle/>
          <a:p>
            <a:pPr>
              <a:spcBef>
                <a:spcPct val="50000"/>
              </a:spcBef>
            </a:pPr>
            <a:r>
              <a:rPr lang="vi-VN" sz="6000" b="1" i="1" dirty="0">
                <a:solidFill>
                  <a:srgbClr val="FF3300"/>
                </a:solidFill>
                <a:latin typeface="Times New Roman" pitchFamily="18" charset="0"/>
              </a:rPr>
              <a:t>Ý chí - Nghị lực</a:t>
            </a:r>
            <a:endParaRPr lang="vi-VN" sz="6000" dirty="0">
              <a:solidFill>
                <a:srgbClr val="FF3300"/>
              </a:solidFill>
              <a:latin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76132"/>
                                        </p:tgtEl>
                                        <p:attrNameLst>
                                          <p:attrName>style.visibility</p:attrName>
                                        </p:attrNameLst>
                                      </p:cBhvr>
                                      <p:to>
                                        <p:strVal val="visible"/>
                                      </p:to>
                                    </p:set>
                                    <p:animEffect transition="in" filter="checkerboard(across)">
                                      <p:cBhvr>
                                        <p:cTn id="7" dur="3000"/>
                                        <p:tgtEl>
                                          <p:spTgt spid="17613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76131"/>
                                        </p:tgtEl>
                                        <p:attrNameLst>
                                          <p:attrName>style.visibility</p:attrName>
                                        </p:attrNameLst>
                                      </p:cBhvr>
                                      <p:to>
                                        <p:strVal val="visible"/>
                                      </p:to>
                                    </p:set>
                                    <p:animEffect transition="in" filter="checkerboard(across)">
                                      <p:cBhvr>
                                        <p:cTn id="10" dur="3000"/>
                                        <p:tgtEl>
                                          <p:spTgt spid="176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p:bldP spid="176132"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fld id="{FD97D09C-CA04-4AD7-93D2-1CAF07288E87}" type="slidenum">
              <a:rPr lang="en-US"/>
              <a:pPr/>
              <a:t>6</a:t>
            </a:fld>
            <a:endParaRPr lang="en-US"/>
          </a:p>
        </p:txBody>
      </p:sp>
      <p:sp>
        <p:nvSpPr>
          <p:cNvPr id="76802" name="Text Box 2"/>
          <p:cNvSpPr txBox="1">
            <a:spLocks noChangeArrowheads="1"/>
          </p:cNvSpPr>
          <p:nvPr/>
        </p:nvSpPr>
        <p:spPr bwMode="auto">
          <a:xfrm>
            <a:off x="228600" y="2057400"/>
            <a:ext cx="4724400" cy="366713"/>
          </a:xfrm>
          <a:prstGeom prst="rect">
            <a:avLst/>
          </a:prstGeom>
          <a:noFill/>
          <a:ln w="9525">
            <a:noFill/>
            <a:miter lim="800000"/>
            <a:headEnd/>
            <a:tailEnd/>
          </a:ln>
          <a:effectLst/>
        </p:spPr>
        <p:txBody>
          <a:bodyPr>
            <a:spAutoFit/>
          </a:bodyPr>
          <a:lstStyle/>
          <a:p>
            <a:endParaRPr lang="vi-VN">
              <a:latin typeface="Times New Roman" pitchFamily="18" charset="0"/>
            </a:endParaRPr>
          </a:p>
        </p:txBody>
      </p:sp>
      <p:sp>
        <p:nvSpPr>
          <p:cNvPr id="76803" name="Text Box 3"/>
          <p:cNvSpPr txBox="1">
            <a:spLocks noChangeArrowheads="1"/>
          </p:cNvSpPr>
          <p:nvPr/>
        </p:nvSpPr>
        <p:spPr bwMode="auto">
          <a:xfrm>
            <a:off x="2041525" y="3309938"/>
            <a:ext cx="1997075" cy="366712"/>
          </a:xfrm>
          <a:prstGeom prst="rect">
            <a:avLst/>
          </a:prstGeom>
          <a:noFill/>
          <a:ln w="9525">
            <a:noFill/>
            <a:miter lim="800000"/>
            <a:headEnd/>
            <a:tailEnd/>
          </a:ln>
          <a:effectLst/>
        </p:spPr>
        <p:txBody>
          <a:bodyPr>
            <a:spAutoFit/>
          </a:bodyPr>
          <a:lstStyle/>
          <a:p>
            <a:endParaRPr lang="vi-VN">
              <a:latin typeface="Times New Roman" pitchFamily="18" charset="0"/>
            </a:endParaRPr>
          </a:p>
        </p:txBody>
      </p:sp>
      <p:sp>
        <p:nvSpPr>
          <p:cNvPr id="76804" name="Text Box 4"/>
          <p:cNvSpPr txBox="1">
            <a:spLocks noChangeArrowheads="1"/>
          </p:cNvSpPr>
          <p:nvPr/>
        </p:nvSpPr>
        <p:spPr bwMode="auto">
          <a:xfrm>
            <a:off x="1889125" y="2547938"/>
            <a:ext cx="3063875" cy="366712"/>
          </a:xfrm>
          <a:prstGeom prst="rect">
            <a:avLst/>
          </a:prstGeom>
          <a:noFill/>
          <a:ln w="9525">
            <a:noFill/>
            <a:miter lim="800000"/>
            <a:headEnd/>
            <a:tailEnd/>
          </a:ln>
          <a:effectLst/>
        </p:spPr>
        <p:txBody>
          <a:bodyPr>
            <a:spAutoFit/>
          </a:bodyPr>
          <a:lstStyle/>
          <a:p>
            <a:endParaRPr lang="vi-VN">
              <a:latin typeface="Times New Roman" pitchFamily="18" charset="0"/>
            </a:endParaRPr>
          </a:p>
        </p:txBody>
      </p:sp>
      <p:sp>
        <p:nvSpPr>
          <p:cNvPr id="76806" name="AutoShape 6"/>
          <p:cNvSpPr>
            <a:spLocks noChangeArrowheads="1"/>
          </p:cNvSpPr>
          <p:nvPr/>
        </p:nvSpPr>
        <p:spPr bwMode="auto">
          <a:xfrm>
            <a:off x="0" y="762000"/>
            <a:ext cx="2971800" cy="533400"/>
          </a:xfrm>
          <a:prstGeom prst="ribbon2">
            <a:avLst>
              <a:gd name="adj1" fmla="val 12500"/>
              <a:gd name="adj2" fmla="val 50000"/>
            </a:avLst>
          </a:prstGeom>
          <a:solidFill>
            <a:srgbClr val="FF9900"/>
          </a:solidFill>
          <a:ln w="9525">
            <a:solidFill>
              <a:schemeClr val="tx1"/>
            </a:solidFill>
            <a:round/>
            <a:headEnd/>
            <a:tailEnd/>
          </a:ln>
          <a:effectLst/>
        </p:spPr>
        <p:txBody>
          <a:bodyPr wrap="none" anchor="ctr"/>
          <a:lstStyle/>
          <a:p>
            <a:pPr algn="ctr"/>
            <a:r>
              <a:rPr lang="en-US" sz="2400" b="1">
                <a:latin typeface="Times New Roman" pitchFamily="18" charset="0"/>
              </a:rPr>
              <a:t>B</a:t>
            </a:r>
            <a:r>
              <a:rPr lang="vi-VN" sz="2400" b="1">
                <a:latin typeface="Times New Roman" pitchFamily="18" charset="0"/>
              </a:rPr>
              <a:t>ài</a:t>
            </a:r>
            <a:r>
              <a:rPr lang="en-US" sz="2400" b="1">
                <a:latin typeface="Times New Roman" pitchFamily="18" charset="0"/>
              </a:rPr>
              <a:t>  tập 1</a:t>
            </a:r>
            <a:endParaRPr lang="vi-VN" sz="2400" b="1">
              <a:latin typeface="Times New Roman" pitchFamily="18" charset="0"/>
            </a:endParaRPr>
          </a:p>
        </p:txBody>
      </p:sp>
      <p:sp>
        <p:nvSpPr>
          <p:cNvPr id="76807" name="Text Box 7"/>
          <p:cNvSpPr txBox="1">
            <a:spLocks noChangeArrowheads="1"/>
          </p:cNvSpPr>
          <p:nvPr/>
        </p:nvSpPr>
        <p:spPr bwMode="auto">
          <a:xfrm>
            <a:off x="0" y="2514600"/>
            <a:ext cx="9144000" cy="1311275"/>
          </a:xfrm>
          <a:prstGeom prst="rect">
            <a:avLst/>
          </a:prstGeom>
          <a:noFill/>
          <a:ln w="9525">
            <a:noFill/>
            <a:miter lim="800000"/>
            <a:headEnd/>
            <a:tailEnd/>
          </a:ln>
          <a:effectLst/>
        </p:spPr>
        <p:txBody>
          <a:bodyPr>
            <a:spAutoFit/>
          </a:bodyPr>
          <a:lstStyle/>
          <a:p>
            <a:pPr>
              <a:spcBef>
                <a:spcPct val="50000"/>
              </a:spcBef>
            </a:pPr>
            <a:r>
              <a:rPr lang="en-US" sz="3200" i="1" dirty="0">
                <a:latin typeface="Times New Roman" pitchFamily="18" charset="0"/>
              </a:rPr>
              <a:t>T</a:t>
            </a:r>
            <a:r>
              <a:rPr lang="vi-VN" sz="3200" i="1" dirty="0">
                <a:latin typeface="Times New Roman" pitchFamily="18" charset="0"/>
              </a:rPr>
              <a:t>ìm</a:t>
            </a:r>
            <a:r>
              <a:rPr lang="en-US" sz="3200" i="1" dirty="0">
                <a:latin typeface="Times New Roman" pitchFamily="18" charset="0"/>
              </a:rPr>
              <a:t> c</a:t>
            </a:r>
            <a:r>
              <a:rPr lang="vi-VN" sz="3200" i="1" dirty="0">
                <a:latin typeface="Times New Roman" pitchFamily="18" charset="0"/>
              </a:rPr>
              <a:t>ác</a:t>
            </a:r>
            <a:r>
              <a:rPr lang="en-US" sz="3200" i="1" dirty="0">
                <a:latin typeface="Times New Roman" pitchFamily="18" charset="0"/>
              </a:rPr>
              <a:t> t</a:t>
            </a:r>
            <a:r>
              <a:rPr lang="vi-VN" sz="3200" i="1" dirty="0">
                <a:latin typeface="Times New Roman" pitchFamily="18" charset="0"/>
              </a:rPr>
              <a:t>ừ</a:t>
            </a:r>
            <a:r>
              <a:rPr lang="en-US" sz="3200" i="1" dirty="0">
                <a:latin typeface="Times New Roman" pitchFamily="18" charset="0"/>
              </a:rPr>
              <a:t>:</a:t>
            </a:r>
          </a:p>
          <a:p>
            <a:pPr>
              <a:spcBef>
                <a:spcPct val="50000"/>
              </a:spcBef>
            </a:pPr>
            <a:r>
              <a:rPr lang="en-US" sz="3200" dirty="0">
                <a:latin typeface="Times New Roman" pitchFamily="18" charset="0"/>
              </a:rPr>
              <a:t>a/ N</a:t>
            </a:r>
            <a:r>
              <a:rPr lang="vi-VN" sz="3200" dirty="0">
                <a:latin typeface="Times New Roman" pitchFamily="18" charset="0"/>
              </a:rPr>
              <a:t>ói</a:t>
            </a:r>
            <a:r>
              <a:rPr lang="en-US" sz="3200" dirty="0">
                <a:latin typeface="Times New Roman" pitchFamily="18" charset="0"/>
              </a:rPr>
              <a:t> l</a:t>
            </a:r>
            <a:r>
              <a:rPr lang="vi-VN" sz="3200" dirty="0">
                <a:latin typeface="Times New Roman" pitchFamily="18" charset="0"/>
              </a:rPr>
              <a:t>ê</a:t>
            </a:r>
            <a:r>
              <a:rPr lang="en-US" sz="3200" dirty="0">
                <a:latin typeface="Times New Roman" pitchFamily="18" charset="0"/>
              </a:rPr>
              <a:t>n </a:t>
            </a:r>
            <a:r>
              <a:rPr lang="vi-VN" sz="3200" dirty="0">
                <a:latin typeface="Times New Roman" pitchFamily="18" charset="0"/>
              </a:rPr>
              <a:t>ý</a:t>
            </a:r>
            <a:r>
              <a:rPr lang="en-US" sz="3200" dirty="0">
                <a:latin typeface="Times New Roman" pitchFamily="18" charset="0"/>
              </a:rPr>
              <a:t> </a:t>
            </a:r>
            <a:r>
              <a:rPr lang="en-US" sz="3200" dirty="0" err="1">
                <a:latin typeface="Times New Roman" pitchFamily="18" charset="0"/>
              </a:rPr>
              <a:t>ch</a:t>
            </a:r>
            <a:r>
              <a:rPr lang="vi-VN" sz="3200" dirty="0">
                <a:latin typeface="Times New Roman" pitchFamily="18" charset="0"/>
              </a:rPr>
              <a:t>í, </a:t>
            </a:r>
            <a:r>
              <a:rPr lang="en-US" sz="3200" dirty="0" err="1">
                <a:latin typeface="Times New Roman" pitchFamily="18" charset="0"/>
              </a:rPr>
              <a:t>ngh</a:t>
            </a:r>
            <a:r>
              <a:rPr lang="vi-VN" sz="3200" dirty="0">
                <a:latin typeface="Times New Roman" pitchFamily="18" charset="0"/>
              </a:rPr>
              <a:t>ị</a:t>
            </a:r>
            <a:r>
              <a:rPr lang="en-US" sz="3200" dirty="0">
                <a:latin typeface="Times New Roman" pitchFamily="18" charset="0"/>
              </a:rPr>
              <a:t> l</a:t>
            </a:r>
            <a:r>
              <a:rPr lang="vi-VN" sz="3200" dirty="0">
                <a:latin typeface="Times New Roman" pitchFamily="18" charset="0"/>
              </a:rPr>
              <a:t>ực</a:t>
            </a:r>
            <a:r>
              <a:rPr lang="en-US" sz="3200" dirty="0">
                <a:latin typeface="Times New Roman" pitchFamily="18" charset="0"/>
              </a:rPr>
              <a:t> c</a:t>
            </a:r>
            <a:r>
              <a:rPr lang="vi-VN" sz="3200" dirty="0">
                <a:latin typeface="Times New Roman" pitchFamily="18" charset="0"/>
              </a:rPr>
              <a:t>ủa</a:t>
            </a:r>
            <a:r>
              <a:rPr lang="en-US" sz="3200" dirty="0">
                <a:latin typeface="Times New Roman" pitchFamily="18" charset="0"/>
              </a:rPr>
              <a:t> con </a:t>
            </a:r>
            <a:r>
              <a:rPr lang="en-US" sz="3200" dirty="0" err="1">
                <a:latin typeface="Times New Roman" pitchFamily="18" charset="0"/>
              </a:rPr>
              <a:t>ng</a:t>
            </a:r>
            <a:r>
              <a:rPr lang="vi-VN" sz="3200" dirty="0">
                <a:latin typeface="Times New Roman" pitchFamily="18" charset="0"/>
              </a:rPr>
              <a:t>ười.</a:t>
            </a:r>
          </a:p>
        </p:txBody>
      </p:sp>
      <p:sp>
        <p:nvSpPr>
          <p:cNvPr id="76808" name="AutoShape 8" descr="Bouquet"/>
          <p:cNvSpPr>
            <a:spLocks noChangeArrowheads="1"/>
          </p:cNvSpPr>
          <p:nvPr/>
        </p:nvSpPr>
        <p:spPr bwMode="auto">
          <a:xfrm>
            <a:off x="152400" y="3810000"/>
            <a:ext cx="2971800" cy="762000"/>
          </a:xfrm>
          <a:prstGeom prst="horizontalScroll">
            <a:avLst>
              <a:gd name="adj" fmla="val 12500"/>
            </a:avLst>
          </a:prstGeom>
          <a:blipFill dpi="0" rotWithShape="1">
            <a:blip r:embed="rId3"/>
            <a:srcRect/>
            <a:tile tx="0" ty="0" sx="100000" sy="100000" flip="none" algn="tl"/>
          </a:blipFill>
          <a:ln w="9525">
            <a:solidFill>
              <a:schemeClr val="tx1"/>
            </a:solidFill>
            <a:round/>
            <a:headEnd/>
            <a:tailEnd/>
          </a:ln>
          <a:effectLst/>
        </p:spPr>
        <p:txBody>
          <a:bodyPr wrap="none" anchor="ctr"/>
          <a:lstStyle/>
          <a:p>
            <a:pPr algn="ctr"/>
            <a:r>
              <a:rPr lang="en-US" sz="3200">
                <a:solidFill>
                  <a:srgbClr val="FF0066"/>
                </a:solidFill>
                <a:latin typeface="Times New Roman" pitchFamily="18" charset="0"/>
              </a:rPr>
              <a:t>M</a:t>
            </a:r>
            <a:r>
              <a:rPr lang="en-US" sz="3200">
                <a:latin typeface="Times New Roman" pitchFamily="18" charset="0"/>
              </a:rPr>
              <a:t>: </a:t>
            </a:r>
            <a:r>
              <a:rPr lang="en-US" sz="3200" b="1">
                <a:latin typeface="Times New Roman" pitchFamily="18" charset="0"/>
              </a:rPr>
              <a:t>quy</a:t>
            </a:r>
            <a:r>
              <a:rPr lang="vi-VN" sz="3200" b="1">
                <a:latin typeface="Times New Roman" pitchFamily="18" charset="0"/>
              </a:rPr>
              <a:t>ết</a:t>
            </a:r>
            <a:r>
              <a:rPr lang="en-US" sz="3200" b="1">
                <a:latin typeface="Times New Roman" pitchFamily="18" charset="0"/>
              </a:rPr>
              <a:t> ch</a:t>
            </a:r>
            <a:r>
              <a:rPr lang="vi-VN" sz="3200" b="1">
                <a:latin typeface="Times New Roman" pitchFamily="18" charset="0"/>
              </a:rPr>
              <a:t>í</a:t>
            </a:r>
          </a:p>
        </p:txBody>
      </p:sp>
      <p:sp>
        <p:nvSpPr>
          <p:cNvPr id="76809" name="Text Box 9"/>
          <p:cNvSpPr txBox="1">
            <a:spLocks noChangeArrowheads="1"/>
          </p:cNvSpPr>
          <p:nvPr/>
        </p:nvSpPr>
        <p:spPr bwMode="auto">
          <a:xfrm>
            <a:off x="0" y="4495800"/>
            <a:ext cx="9220200" cy="1066800"/>
          </a:xfrm>
          <a:prstGeom prst="rect">
            <a:avLst/>
          </a:prstGeom>
          <a:noFill/>
          <a:ln w="9525">
            <a:noFill/>
            <a:miter lim="800000"/>
            <a:headEnd/>
            <a:tailEnd/>
          </a:ln>
          <a:effectLst/>
        </p:spPr>
        <p:txBody>
          <a:bodyPr>
            <a:spAutoFit/>
          </a:bodyPr>
          <a:lstStyle/>
          <a:p>
            <a:pPr>
              <a:spcBef>
                <a:spcPct val="50000"/>
              </a:spcBef>
            </a:pPr>
            <a:r>
              <a:rPr lang="vi-VN" sz="3200">
                <a:latin typeface="Times New Roman" pitchFamily="18" charset="0"/>
              </a:rPr>
              <a:t>b/ Nêu lên những thử thách đối với ý chí, nghị lực của con người.</a:t>
            </a:r>
          </a:p>
        </p:txBody>
      </p:sp>
      <p:sp>
        <p:nvSpPr>
          <p:cNvPr id="76810" name="AutoShape 10" descr="Bouquet"/>
          <p:cNvSpPr>
            <a:spLocks noChangeArrowheads="1"/>
          </p:cNvSpPr>
          <p:nvPr/>
        </p:nvSpPr>
        <p:spPr bwMode="auto">
          <a:xfrm>
            <a:off x="228600" y="5867400"/>
            <a:ext cx="2895600" cy="762000"/>
          </a:xfrm>
          <a:prstGeom prst="horizontalScroll">
            <a:avLst>
              <a:gd name="adj" fmla="val 12500"/>
            </a:avLst>
          </a:prstGeom>
          <a:blipFill dpi="0" rotWithShape="1">
            <a:blip r:embed="rId3"/>
            <a:srcRect/>
            <a:tile tx="0" ty="0" sx="100000" sy="100000" flip="none" algn="tl"/>
          </a:blipFill>
          <a:ln w="9525">
            <a:solidFill>
              <a:schemeClr val="tx1"/>
            </a:solidFill>
            <a:round/>
            <a:headEnd/>
            <a:tailEnd/>
          </a:ln>
          <a:effectLst/>
        </p:spPr>
        <p:txBody>
          <a:bodyPr wrap="none" anchor="ctr"/>
          <a:lstStyle/>
          <a:p>
            <a:pPr algn="ctr"/>
            <a:r>
              <a:rPr lang="en-US" sz="3200">
                <a:solidFill>
                  <a:srgbClr val="FF0066"/>
                </a:solidFill>
                <a:latin typeface="Times New Roman" pitchFamily="18" charset="0"/>
              </a:rPr>
              <a:t>M</a:t>
            </a:r>
            <a:r>
              <a:rPr lang="en-US" sz="3200">
                <a:latin typeface="Times New Roman" pitchFamily="18" charset="0"/>
              </a:rPr>
              <a:t>: </a:t>
            </a:r>
            <a:r>
              <a:rPr lang="en-US" sz="3200" b="1">
                <a:latin typeface="Times New Roman" pitchFamily="18" charset="0"/>
              </a:rPr>
              <a:t>kh</a:t>
            </a:r>
            <a:r>
              <a:rPr lang="vi-VN" sz="3200" b="1">
                <a:latin typeface="Times New Roman" pitchFamily="18" charset="0"/>
              </a:rPr>
              <a:t>ó</a:t>
            </a:r>
            <a:r>
              <a:rPr lang="en-US" sz="3200" b="1">
                <a:latin typeface="Times New Roman" pitchFamily="18" charset="0"/>
              </a:rPr>
              <a:t> kh</a:t>
            </a:r>
            <a:r>
              <a:rPr lang="vi-VN" sz="3200" b="1">
                <a:latin typeface="Times New Roman" pitchFamily="18" charset="0"/>
              </a:rPr>
              <a:t>ă</a:t>
            </a:r>
            <a:r>
              <a:rPr lang="en-US" sz="3200" b="1">
                <a:latin typeface="Times New Roman" pitchFamily="18" charset="0"/>
              </a:rPr>
              <a:t>n</a:t>
            </a:r>
            <a:endParaRPr lang="vi-VN" sz="3200" b="1">
              <a:latin typeface="Times New Roman" pitchFamily="18" charset="0"/>
            </a:endParaRPr>
          </a:p>
        </p:txBody>
      </p:sp>
      <p:sp>
        <p:nvSpPr>
          <p:cNvPr id="76811" name="Line 11"/>
          <p:cNvSpPr>
            <a:spLocks noChangeShapeType="1"/>
          </p:cNvSpPr>
          <p:nvPr/>
        </p:nvSpPr>
        <p:spPr bwMode="auto">
          <a:xfrm>
            <a:off x="762000" y="3733800"/>
            <a:ext cx="3867150" cy="0"/>
          </a:xfrm>
          <a:prstGeom prst="line">
            <a:avLst/>
          </a:prstGeom>
          <a:noFill/>
          <a:ln w="28575">
            <a:solidFill>
              <a:schemeClr val="tx1"/>
            </a:solidFill>
            <a:round/>
            <a:headEnd/>
            <a:tailEnd/>
          </a:ln>
          <a:effectLst/>
        </p:spPr>
        <p:txBody>
          <a:bodyPr/>
          <a:lstStyle/>
          <a:p>
            <a:endParaRPr lang="en-US"/>
          </a:p>
        </p:txBody>
      </p:sp>
      <p:sp>
        <p:nvSpPr>
          <p:cNvPr id="76812" name="Line 12"/>
          <p:cNvSpPr>
            <a:spLocks noChangeShapeType="1"/>
          </p:cNvSpPr>
          <p:nvPr/>
        </p:nvSpPr>
        <p:spPr bwMode="auto">
          <a:xfrm flipV="1">
            <a:off x="533400" y="5029200"/>
            <a:ext cx="8362950" cy="38100"/>
          </a:xfrm>
          <a:prstGeom prst="line">
            <a:avLst/>
          </a:prstGeom>
          <a:noFill/>
          <a:ln w="28575">
            <a:solidFill>
              <a:schemeClr val="tx1"/>
            </a:solidFill>
            <a:round/>
            <a:headEnd/>
            <a:tailEnd/>
          </a:ln>
          <a:effectLst/>
        </p:spPr>
        <p:txBody>
          <a:bodyPr/>
          <a:lstStyle/>
          <a:p>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76806"/>
                                        </p:tgtEl>
                                        <p:attrNameLst>
                                          <p:attrName>style.visibility</p:attrName>
                                        </p:attrNameLst>
                                      </p:cBhvr>
                                      <p:to>
                                        <p:strVal val="visible"/>
                                      </p:to>
                                    </p:set>
                                    <p:animEffect transition="in" filter="diamond(in)">
                                      <p:cBhvr>
                                        <p:cTn id="7" dur="500"/>
                                        <p:tgtEl>
                                          <p:spTgt spid="7680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6807"/>
                                        </p:tgtEl>
                                        <p:attrNameLst>
                                          <p:attrName>style.visibility</p:attrName>
                                        </p:attrNameLst>
                                      </p:cBhvr>
                                      <p:to>
                                        <p:strVal val="visible"/>
                                      </p:to>
                                    </p:set>
                                    <p:animEffect transition="in" filter="blinds(horizontal)">
                                      <p:cBhvr>
                                        <p:cTn id="12" dur="3000"/>
                                        <p:tgtEl>
                                          <p:spTgt spid="7680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6808"/>
                                        </p:tgtEl>
                                        <p:attrNameLst>
                                          <p:attrName>style.visibility</p:attrName>
                                        </p:attrNameLst>
                                      </p:cBhvr>
                                      <p:to>
                                        <p:strVal val="visible"/>
                                      </p:to>
                                    </p:set>
                                    <p:animEffect transition="in" filter="blinds(horizontal)">
                                      <p:cBhvr>
                                        <p:cTn id="15" dur="3000"/>
                                        <p:tgtEl>
                                          <p:spTgt spid="7680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6809"/>
                                        </p:tgtEl>
                                        <p:attrNameLst>
                                          <p:attrName>style.visibility</p:attrName>
                                        </p:attrNameLst>
                                      </p:cBhvr>
                                      <p:to>
                                        <p:strVal val="visible"/>
                                      </p:to>
                                    </p:set>
                                    <p:animEffect transition="in" filter="blinds(horizontal)">
                                      <p:cBhvr>
                                        <p:cTn id="18" dur="3000"/>
                                        <p:tgtEl>
                                          <p:spTgt spid="7680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76810"/>
                                        </p:tgtEl>
                                        <p:attrNameLst>
                                          <p:attrName>style.visibility</p:attrName>
                                        </p:attrNameLst>
                                      </p:cBhvr>
                                      <p:to>
                                        <p:strVal val="visible"/>
                                      </p:to>
                                    </p:set>
                                    <p:animEffect transition="in" filter="blinds(horizontal)">
                                      <p:cBhvr>
                                        <p:cTn id="21" dur="3000"/>
                                        <p:tgtEl>
                                          <p:spTgt spid="76810"/>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76811"/>
                                        </p:tgtEl>
                                        <p:attrNameLst>
                                          <p:attrName>style.visibility</p:attrName>
                                        </p:attrNameLst>
                                      </p:cBhvr>
                                      <p:to>
                                        <p:strVal val="visible"/>
                                      </p:to>
                                    </p:set>
                                    <p:animEffect transition="in" filter="diamond(in)">
                                      <p:cBhvr>
                                        <p:cTn id="26" dur="2000"/>
                                        <p:tgtEl>
                                          <p:spTgt spid="76811"/>
                                        </p:tgtEl>
                                      </p:cBhvr>
                                    </p:animEffect>
                                  </p:childTnLst>
                                </p:cTn>
                              </p:par>
                              <p:par>
                                <p:cTn id="27" presetID="8" presetClass="entr" presetSubtype="16" fill="hold" grpId="0" nodeType="withEffect">
                                  <p:stCondLst>
                                    <p:cond delay="0"/>
                                  </p:stCondLst>
                                  <p:childTnLst>
                                    <p:set>
                                      <p:cBhvr>
                                        <p:cTn id="28" dur="1" fill="hold">
                                          <p:stCondLst>
                                            <p:cond delay="0"/>
                                          </p:stCondLst>
                                        </p:cTn>
                                        <p:tgtEl>
                                          <p:spTgt spid="76812"/>
                                        </p:tgtEl>
                                        <p:attrNameLst>
                                          <p:attrName>style.visibility</p:attrName>
                                        </p:attrNameLst>
                                      </p:cBhvr>
                                      <p:to>
                                        <p:strVal val="visible"/>
                                      </p:to>
                                    </p:set>
                                    <p:animEffect transition="in" filter="diamond(in)">
                                      <p:cBhvr>
                                        <p:cTn id="29" dur="2000"/>
                                        <p:tgtEl>
                                          <p:spTgt spid="76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6" grpId="0" animBg="1"/>
      <p:bldP spid="76807" grpId="0"/>
      <p:bldP spid="76808" grpId="0" animBg="1"/>
      <p:bldP spid="76809" grpId="0"/>
      <p:bldP spid="76810" grpId="0" animBg="1"/>
      <p:bldP spid="76811" grpId="0" animBg="1"/>
      <p:bldP spid="768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5E49621E-E9C1-4E75-8CE5-7F0EF26D57BE}" type="slidenum">
              <a:rPr lang="en-US"/>
              <a:pPr/>
              <a:t>7</a:t>
            </a:fld>
            <a:endParaRPr lang="en-US"/>
          </a:p>
        </p:txBody>
      </p:sp>
      <p:sp>
        <p:nvSpPr>
          <p:cNvPr id="165890" name="Text Box 2"/>
          <p:cNvSpPr txBox="1">
            <a:spLocks noChangeArrowheads="1"/>
          </p:cNvSpPr>
          <p:nvPr/>
        </p:nvSpPr>
        <p:spPr bwMode="auto">
          <a:xfrm>
            <a:off x="0" y="304800"/>
            <a:ext cx="29718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165891" name="Text Box 3"/>
          <p:cNvSpPr txBox="1">
            <a:spLocks noChangeArrowheads="1"/>
          </p:cNvSpPr>
          <p:nvPr/>
        </p:nvSpPr>
        <p:spPr bwMode="auto">
          <a:xfrm>
            <a:off x="2667000" y="228600"/>
            <a:ext cx="5029200" cy="366713"/>
          </a:xfrm>
          <a:prstGeom prst="rect">
            <a:avLst/>
          </a:prstGeom>
          <a:noFill/>
          <a:ln w="9525">
            <a:noFill/>
            <a:miter lim="800000"/>
            <a:headEnd/>
            <a:tailEnd/>
          </a:ln>
          <a:effectLst/>
        </p:spPr>
        <p:txBody>
          <a:bodyPr>
            <a:spAutoFit/>
          </a:bodyPr>
          <a:lstStyle/>
          <a:p>
            <a:pPr>
              <a:spcBef>
                <a:spcPct val="50000"/>
              </a:spcBef>
            </a:pPr>
            <a:endParaRPr lang="en-US"/>
          </a:p>
        </p:txBody>
      </p:sp>
      <p:pic>
        <p:nvPicPr>
          <p:cNvPr id="165892" name="Picture 4"/>
          <p:cNvPicPr>
            <a:picLocks noChangeAspect="1" noChangeArrowheads="1"/>
          </p:cNvPicPr>
          <p:nvPr/>
        </p:nvPicPr>
        <p:blipFill>
          <a:blip r:embed="rId3"/>
          <a:srcRect/>
          <a:stretch>
            <a:fillRect/>
          </a:stretch>
        </p:blipFill>
        <p:spPr bwMode="auto">
          <a:xfrm>
            <a:off x="4038600" y="0"/>
            <a:ext cx="5105400" cy="2819400"/>
          </a:xfrm>
          <a:prstGeom prst="rect">
            <a:avLst/>
          </a:prstGeom>
          <a:noFill/>
          <a:ln w="9525">
            <a:noFill/>
            <a:miter lim="800000"/>
            <a:headEnd/>
            <a:tailEnd/>
          </a:ln>
        </p:spPr>
      </p:pic>
      <p:pic>
        <p:nvPicPr>
          <p:cNvPr id="165893" name="Picture 5" descr="Le-o-nac-do_da_Vin-xi"/>
          <p:cNvPicPr>
            <a:picLocks noChangeAspect="1" noChangeArrowheads="1"/>
          </p:cNvPicPr>
          <p:nvPr/>
        </p:nvPicPr>
        <p:blipFill>
          <a:blip r:embed="rId4"/>
          <a:srcRect/>
          <a:stretch>
            <a:fillRect/>
          </a:stretch>
        </p:blipFill>
        <p:spPr bwMode="auto">
          <a:xfrm>
            <a:off x="0" y="3733800"/>
            <a:ext cx="3810000" cy="3124200"/>
          </a:xfrm>
          <a:prstGeom prst="rect">
            <a:avLst/>
          </a:prstGeom>
          <a:noFill/>
        </p:spPr>
      </p:pic>
      <p:sp>
        <p:nvSpPr>
          <p:cNvPr id="165894" name="Text Box 6"/>
          <p:cNvSpPr txBox="1">
            <a:spLocks noChangeArrowheads="1"/>
          </p:cNvSpPr>
          <p:nvPr/>
        </p:nvSpPr>
        <p:spPr bwMode="auto">
          <a:xfrm>
            <a:off x="5181600" y="2971800"/>
            <a:ext cx="2743200" cy="366713"/>
          </a:xfrm>
          <a:prstGeom prst="rect">
            <a:avLst/>
          </a:prstGeom>
          <a:noFill/>
          <a:ln w="9525">
            <a:noFill/>
            <a:miter lim="800000"/>
            <a:headEnd/>
            <a:tailEnd/>
          </a:ln>
          <a:effectLst/>
        </p:spPr>
        <p:txBody>
          <a:bodyPr>
            <a:spAutoFit/>
          </a:bodyPr>
          <a:lstStyle/>
          <a:p>
            <a:pPr>
              <a:spcBef>
                <a:spcPct val="50000"/>
              </a:spcBef>
            </a:pPr>
            <a:endParaRPr lang="en-US"/>
          </a:p>
        </p:txBody>
      </p:sp>
      <p:pic>
        <p:nvPicPr>
          <p:cNvPr id="165895" name="Picture 7" descr="Van_hay_chu_tot"/>
          <p:cNvPicPr>
            <a:picLocks noChangeAspect="1" noChangeArrowheads="1"/>
          </p:cNvPicPr>
          <p:nvPr/>
        </p:nvPicPr>
        <p:blipFill>
          <a:blip r:embed="rId5"/>
          <a:srcRect/>
          <a:stretch>
            <a:fillRect/>
          </a:stretch>
        </p:blipFill>
        <p:spPr bwMode="auto">
          <a:xfrm>
            <a:off x="4191000" y="2819400"/>
            <a:ext cx="5029200" cy="3962400"/>
          </a:xfrm>
          <a:prstGeom prst="rect">
            <a:avLst/>
          </a:prstGeom>
          <a:noFill/>
        </p:spPr>
      </p:pic>
      <p:sp>
        <p:nvSpPr>
          <p:cNvPr id="165896" name="Text Box 8"/>
          <p:cNvSpPr txBox="1">
            <a:spLocks noChangeArrowheads="1"/>
          </p:cNvSpPr>
          <p:nvPr/>
        </p:nvSpPr>
        <p:spPr bwMode="auto">
          <a:xfrm>
            <a:off x="3124200" y="2362200"/>
            <a:ext cx="2438400" cy="366713"/>
          </a:xfrm>
          <a:prstGeom prst="rect">
            <a:avLst/>
          </a:prstGeom>
          <a:noFill/>
          <a:ln w="9525">
            <a:noFill/>
            <a:miter lim="800000"/>
            <a:headEnd/>
            <a:tailEnd/>
          </a:ln>
          <a:effectLst/>
        </p:spPr>
        <p:txBody>
          <a:bodyPr>
            <a:spAutoFit/>
          </a:bodyPr>
          <a:lstStyle/>
          <a:p>
            <a:pPr>
              <a:spcBef>
                <a:spcPct val="50000"/>
              </a:spcBef>
            </a:pPr>
            <a:endParaRPr lang="en-US"/>
          </a:p>
        </p:txBody>
      </p:sp>
      <p:pic>
        <p:nvPicPr>
          <p:cNvPr id="165897" name="Picture 9" descr="Vua_tau_thuy_Bach_Thai_Buoi"/>
          <p:cNvPicPr>
            <a:picLocks noChangeAspect="1" noChangeArrowheads="1"/>
          </p:cNvPicPr>
          <p:nvPr/>
        </p:nvPicPr>
        <p:blipFill>
          <a:blip r:embed="rId6"/>
          <a:srcRect/>
          <a:stretch>
            <a:fillRect/>
          </a:stretch>
        </p:blipFill>
        <p:spPr bwMode="auto">
          <a:xfrm>
            <a:off x="0" y="0"/>
            <a:ext cx="4114800" cy="2971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65893"/>
                                        </p:tgtEl>
                                        <p:attrNameLst>
                                          <p:attrName>style.visibility</p:attrName>
                                        </p:attrNameLst>
                                      </p:cBhvr>
                                      <p:to>
                                        <p:strVal val="visible"/>
                                      </p:to>
                                    </p:set>
                                    <p:animEffect transition="in" filter="wheel(4)">
                                      <p:cBhvr>
                                        <p:cTn id="7" dur="2000"/>
                                        <p:tgtEl>
                                          <p:spTgt spid="165893"/>
                                        </p:tgtEl>
                                      </p:cBhvr>
                                    </p:animEffect>
                                  </p:childTnLst>
                                </p:cTn>
                              </p:par>
                              <p:par>
                                <p:cTn id="8" presetID="20" presetClass="entr" presetSubtype="0" fill="hold" nodeType="withEffect">
                                  <p:stCondLst>
                                    <p:cond delay="0"/>
                                  </p:stCondLst>
                                  <p:childTnLst>
                                    <p:set>
                                      <p:cBhvr>
                                        <p:cTn id="9" dur="1" fill="hold">
                                          <p:stCondLst>
                                            <p:cond delay="0"/>
                                          </p:stCondLst>
                                        </p:cTn>
                                        <p:tgtEl>
                                          <p:spTgt spid="165895"/>
                                        </p:tgtEl>
                                        <p:attrNameLst>
                                          <p:attrName>style.visibility</p:attrName>
                                        </p:attrNameLst>
                                      </p:cBhvr>
                                      <p:to>
                                        <p:strVal val="visible"/>
                                      </p:to>
                                    </p:set>
                                    <p:animEffect transition="in" filter="wedge">
                                      <p:cBhvr>
                                        <p:cTn id="10" dur="2000"/>
                                        <p:tgtEl>
                                          <p:spTgt spid="165895"/>
                                        </p:tgtEl>
                                      </p:cBhvr>
                                    </p:animEffect>
                                  </p:childTnLst>
                                </p:cTn>
                              </p:par>
                              <p:par>
                                <p:cTn id="11" presetID="8" presetClass="entr" presetSubtype="16" fill="hold" nodeType="withEffect">
                                  <p:stCondLst>
                                    <p:cond delay="0"/>
                                  </p:stCondLst>
                                  <p:childTnLst>
                                    <p:set>
                                      <p:cBhvr>
                                        <p:cTn id="12" dur="1" fill="hold">
                                          <p:stCondLst>
                                            <p:cond delay="0"/>
                                          </p:stCondLst>
                                        </p:cTn>
                                        <p:tgtEl>
                                          <p:spTgt spid="165897"/>
                                        </p:tgtEl>
                                        <p:attrNameLst>
                                          <p:attrName>style.visibility</p:attrName>
                                        </p:attrNameLst>
                                      </p:cBhvr>
                                      <p:to>
                                        <p:strVal val="visible"/>
                                      </p:to>
                                    </p:set>
                                    <p:animEffect transition="in" filter="diamond(in)">
                                      <p:cBhvr>
                                        <p:cTn id="13" dur="2000"/>
                                        <p:tgtEl>
                                          <p:spTgt spid="165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81B8AF2F-C26E-4A86-B332-4DCB3EF86C1B}" type="slidenum">
              <a:rPr lang="en-US"/>
              <a:pPr/>
              <a:t>8</a:t>
            </a:fld>
            <a:endParaRPr lang="en-US"/>
          </a:p>
        </p:txBody>
      </p:sp>
      <p:sp>
        <p:nvSpPr>
          <p:cNvPr id="119815" name="AutoShape 7"/>
          <p:cNvSpPr>
            <a:spLocks noChangeArrowheads="1"/>
          </p:cNvSpPr>
          <p:nvPr/>
        </p:nvSpPr>
        <p:spPr bwMode="auto">
          <a:xfrm>
            <a:off x="457200" y="2286000"/>
            <a:ext cx="2971800" cy="457200"/>
          </a:xfrm>
          <a:prstGeom prst="ribbon2">
            <a:avLst>
              <a:gd name="adj1" fmla="val 12500"/>
              <a:gd name="adj2" fmla="val 50000"/>
            </a:avLst>
          </a:prstGeom>
          <a:solidFill>
            <a:srgbClr val="FF9900"/>
          </a:solidFill>
          <a:ln w="9525">
            <a:solidFill>
              <a:schemeClr val="tx1"/>
            </a:solidFill>
            <a:round/>
            <a:headEnd/>
            <a:tailEnd/>
          </a:ln>
          <a:effectLst/>
        </p:spPr>
        <p:txBody>
          <a:bodyPr wrap="none" anchor="ctr"/>
          <a:lstStyle/>
          <a:p>
            <a:pPr algn="ctr"/>
            <a:r>
              <a:rPr lang="en-US" sz="2400">
                <a:latin typeface="Times New Roman" pitchFamily="18" charset="0"/>
              </a:rPr>
              <a:t>B</a:t>
            </a:r>
            <a:r>
              <a:rPr lang="vi-VN" sz="2400">
                <a:latin typeface="Times New Roman" pitchFamily="18" charset="0"/>
              </a:rPr>
              <a:t>ài</a:t>
            </a:r>
            <a:r>
              <a:rPr lang="en-US" sz="2400">
                <a:latin typeface="Times New Roman" pitchFamily="18" charset="0"/>
              </a:rPr>
              <a:t> 1</a:t>
            </a:r>
            <a:endParaRPr lang="vi-VN" sz="2400">
              <a:latin typeface="Times New Roman" pitchFamily="18" charset="0"/>
            </a:endParaRPr>
          </a:p>
        </p:txBody>
      </p:sp>
      <p:sp>
        <p:nvSpPr>
          <p:cNvPr id="119817" name="Text Box 9"/>
          <p:cNvSpPr txBox="1">
            <a:spLocks noChangeArrowheads="1"/>
          </p:cNvSpPr>
          <p:nvPr/>
        </p:nvSpPr>
        <p:spPr bwMode="auto">
          <a:xfrm>
            <a:off x="533400" y="2932113"/>
            <a:ext cx="8305800" cy="3195637"/>
          </a:xfrm>
          <a:prstGeom prst="rect">
            <a:avLst/>
          </a:prstGeom>
          <a:noFill/>
          <a:ln w="9525">
            <a:noFill/>
            <a:miter lim="800000"/>
            <a:headEnd/>
            <a:tailEnd/>
          </a:ln>
          <a:effectLst/>
        </p:spPr>
        <p:txBody>
          <a:bodyPr>
            <a:spAutoFit/>
          </a:bodyPr>
          <a:lstStyle/>
          <a:p>
            <a:r>
              <a:rPr lang="en-US" sz="2400" b="1" i="1">
                <a:solidFill>
                  <a:srgbClr val="1005E9"/>
                </a:solidFill>
                <a:latin typeface="Times New Roman" pitchFamily="18" charset="0"/>
              </a:rPr>
              <a:t>a/ C</a:t>
            </a:r>
            <a:r>
              <a:rPr lang="vi-VN" sz="2400" b="1" i="1">
                <a:solidFill>
                  <a:srgbClr val="1005E9"/>
                </a:solidFill>
                <a:latin typeface="Times New Roman" pitchFamily="18" charset="0"/>
              </a:rPr>
              <a:t>ác</a:t>
            </a:r>
            <a:r>
              <a:rPr lang="en-US" sz="2400" b="1" i="1">
                <a:solidFill>
                  <a:srgbClr val="1005E9"/>
                </a:solidFill>
                <a:latin typeface="Times New Roman" pitchFamily="18" charset="0"/>
              </a:rPr>
              <a:t> t</a:t>
            </a:r>
            <a:r>
              <a:rPr lang="vi-VN" sz="2400" b="1" i="1">
                <a:solidFill>
                  <a:srgbClr val="1005E9"/>
                </a:solidFill>
                <a:latin typeface="Times New Roman" pitchFamily="18" charset="0"/>
              </a:rPr>
              <a:t>ừ</a:t>
            </a:r>
            <a:r>
              <a:rPr lang="en-US" sz="2400" b="1" i="1">
                <a:solidFill>
                  <a:srgbClr val="1005E9"/>
                </a:solidFill>
                <a:latin typeface="Times New Roman" pitchFamily="18" charset="0"/>
              </a:rPr>
              <a:t> n</a:t>
            </a:r>
            <a:r>
              <a:rPr lang="vi-VN" sz="2400" b="1" i="1">
                <a:solidFill>
                  <a:srgbClr val="1005E9"/>
                </a:solidFill>
                <a:latin typeface="Times New Roman" pitchFamily="18" charset="0"/>
              </a:rPr>
              <a:t>ói</a:t>
            </a:r>
            <a:r>
              <a:rPr lang="en-US" sz="2400" b="1" i="1">
                <a:solidFill>
                  <a:srgbClr val="1005E9"/>
                </a:solidFill>
                <a:latin typeface="Times New Roman" pitchFamily="18" charset="0"/>
              </a:rPr>
              <a:t> l</a:t>
            </a:r>
            <a:r>
              <a:rPr lang="vi-VN" sz="2400" b="1" i="1">
                <a:solidFill>
                  <a:srgbClr val="1005E9"/>
                </a:solidFill>
                <a:latin typeface="Times New Roman" pitchFamily="18" charset="0"/>
              </a:rPr>
              <a:t>ê</a:t>
            </a:r>
            <a:r>
              <a:rPr lang="en-US" sz="2400" b="1" i="1">
                <a:solidFill>
                  <a:srgbClr val="1005E9"/>
                </a:solidFill>
                <a:latin typeface="Times New Roman" pitchFamily="18" charset="0"/>
              </a:rPr>
              <a:t>n </a:t>
            </a:r>
            <a:r>
              <a:rPr lang="vi-VN" sz="2400" b="1" i="1">
                <a:solidFill>
                  <a:srgbClr val="1005E9"/>
                </a:solidFill>
                <a:latin typeface="Times New Roman" pitchFamily="18" charset="0"/>
              </a:rPr>
              <a:t>ý</a:t>
            </a:r>
            <a:r>
              <a:rPr lang="en-US" sz="2400" b="1" i="1">
                <a:solidFill>
                  <a:srgbClr val="1005E9"/>
                </a:solidFill>
                <a:latin typeface="Times New Roman" pitchFamily="18" charset="0"/>
              </a:rPr>
              <a:t> ch</a:t>
            </a:r>
            <a:r>
              <a:rPr lang="vi-VN" sz="2400" b="1" i="1">
                <a:solidFill>
                  <a:srgbClr val="1005E9"/>
                </a:solidFill>
                <a:latin typeface="Times New Roman" pitchFamily="18" charset="0"/>
              </a:rPr>
              <a:t>í</a:t>
            </a:r>
            <a:r>
              <a:rPr lang="en-US" sz="2400" b="1" i="1">
                <a:solidFill>
                  <a:srgbClr val="1005E9"/>
                </a:solidFill>
                <a:latin typeface="Times New Roman" pitchFamily="18" charset="0"/>
              </a:rPr>
              <a:t>, ngh</a:t>
            </a:r>
            <a:r>
              <a:rPr lang="vi-VN" sz="2400" b="1" i="1">
                <a:solidFill>
                  <a:srgbClr val="1005E9"/>
                </a:solidFill>
                <a:latin typeface="Times New Roman" pitchFamily="18" charset="0"/>
              </a:rPr>
              <a:t>ị</a:t>
            </a:r>
            <a:r>
              <a:rPr lang="en-US" sz="2400" b="1" i="1">
                <a:solidFill>
                  <a:srgbClr val="1005E9"/>
                </a:solidFill>
                <a:latin typeface="Times New Roman" pitchFamily="18" charset="0"/>
              </a:rPr>
              <a:t> l</a:t>
            </a:r>
            <a:r>
              <a:rPr lang="vi-VN" sz="2400" b="1" i="1">
                <a:solidFill>
                  <a:srgbClr val="1005E9"/>
                </a:solidFill>
                <a:latin typeface="Times New Roman" pitchFamily="18" charset="0"/>
              </a:rPr>
              <a:t>ực</a:t>
            </a:r>
            <a:r>
              <a:rPr lang="en-US" sz="2400" b="1" i="1">
                <a:solidFill>
                  <a:srgbClr val="1005E9"/>
                </a:solidFill>
                <a:latin typeface="Times New Roman" pitchFamily="18" charset="0"/>
              </a:rPr>
              <a:t> c</a:t>
            </a:r>
            <a:r>
              <a:rPr lang="vi-VN" sz="2400" b="1" i="1">
                <a:solidFill>
                  <a:srgbClr val="1005E9"/>
                </a:solidFill>
                <a:latin typeface="Times New Roman" pitchFamily="18" charset="0"/>
              </a:rPr>
              <a:t>ủa</a:t>
            </a:r>
            <a:r>
              <a:rPr lang="en-US" sz="2400" b="1" i="1">
                <a:solidFill>
                  <a:srgbClr val="1005E9"/>
                </a:solidFill>
                <a:latin typeface="Times New Roman" pitchFamily="18" charset="0"/>
              </a:rPr>
              <a:t> con ng</a:t>
            </a:r>
            <a:r>
              <a:rPr lang="vi-VN" sz="2400" b="1" i="1">
                <a:solidFill>
                  <a:srgbClr val="1005E9"/>
                </a:solidFill>
                <a:latin typeface="Times New Roman" pitchFamily="18" charset="0"/>
              </a:rPr>
              <a:t>ười</a:t>
            </a:r>
            <a:r>
              <a:rPr lang="en-US" sz="2400" b="1" i="1">
                <a:solidFill>
                  <a:srgbClr val="1005E9"/>
                </a:solidFill>
                <a:latin typeface="Times New Roman" pitchFamily="18" charset="0"/>
              </a:rPr>
              <a:t>:</a:t>
            </a:r>
          </a:p>
          <a:p>
            <a:r>
              <a:rPr lang="en-US" sz="2400">
                <a:latin typeface="Times New Roman" pitchFamily="18" charset="0"/>
              </a:rPr>
              <a:t>Quyết chí, quyết tâm, bền gan, bền chí, bền lòng, kiên nhẫn, kiên trì, kiên cường, kiên quyết, vững tâm, vững chí, vững lòng,…</a:t>
            </a:r>
            <a:endParaRPr lang="vi-VN" sz="2400">
              <a:latin typeface="Times New Roman" pitchFamily="18" charset="0"/>
            </a:endParaRPr>
          </a:p>
          <a:p>
            <a:r>
              <a:rPr lang="en-US" sz="2400" b="1" i="1">
                <a:solidFill>
                  <a:srgbClr val="3366FF"/>
                </a:solidFill>
                <a:latin typeface="Times New Roman" pitchFamily="18" charset="0"/>
              </a:rPr>
              <a:t>b/ Các từ nêu lên những thử thách đối với ý chí, nghị lực của con người:</a:t>
            </a:r>
          </a:p>
          <a:p>
            <a:r>
              <a:rPr lang="en-US" sz="2400">
                <a:latin typeface="Times New Roman" pitchFamily="18" charset="0"/>
              </a:rPr>
              <a:t>Kh</a:t>
            </a:r>
            <a:r>
              <a:rPr lang="vi-VN" sz="2400">
                <a:latin typeface="Times New Roman" pitchFamily="18" charset="0"/>
              </a:rPr>
              <a:t>ó</a:t>
            </a:r>
            <a:r>
              <a:rPr lang="en-US" sz="2400">
                <a:latin typeface="Times New Roman" pitchFamily="18" charset="0"/>
              </a:rPr>
              <a:t> kh</a:t>
            </a:r>
            <a:r>
              <a:rPr lang="vi-VN" sz="2400">
                <a:latin typeface="Times New Roman" pitchFamily="18" charset="0"/>
              </a:rPr>
              <a:t>ă</a:t>
            </a:r>
            <a:r>
              <a:rPr lang="en-US" sz="2400">
                <a:latin typeface="Times New Roman" pitchFamily="18" charset="0"/>
              </a:rPr>
              <a:t>n, gian kh</a:t>
            </a:r>
            <a:r>
              <a:rPr lang="vi-VN" sz="2400">
                <a:latin typeface="Times New Roman" pitchFamily="18" charset="0"/>
              </a:rPr>
              <a:t>ó</a:t>
            </a:r>
            <a:r>
              <a:rPr lang="en-US" sz="2400">
                <a:latin typeface="Times New Roman" pitchFamily="18" charset="0"/>
              </a:rPr>
              <a:t>, gian kh</a:t>
            </a:r>
            <a:r>
              <a:rPr lang="vi-VN" sz="2400">
                <a:latin typeface="Times New Roman" pitchFamily="18" charset="0"/>
              </a:rPr>
              <a:t>ổ</a:t>
            </a:r>
            <a:r>
              <a:rPr lang="en-US" sz="2400">
                <a:latin typeface="Times New Roman" pitchFamily="18" charset="0"/>
              </a:rPr>
              <a:t>, gian nan, gian lao, gian tru</a:t>
            </a:r>
            <a:r>
              <a:rPr lang="vi-VN" sz="2400">
                <a:latin typeface="Times New Roman" pitchFamily="18" charset="0"/>
              </a:rPr>
              <a:t>â</a:t>
            </a:r>
            <a:r>
              <a:rPr lang="en-US" sz="2400">
                <a:latin typeface="Times New Roman" pitchFamily="18" charset="0"/>
              </a:rPr>
              <a:t>n, th</a:t>
            </a:r>
            <a:r>
              <a:rPr lang="vi-VN" sz="2400">
                <a:latin typeface="Times New Roman" pitchFamily="18" charset="0"/>
              </a:rPr>
              <a:t>ử</a:t>
            </a:r>
            <a:r>
              <a:rPr lang="en-US" sz="2400">
                <a:latin typeface="Times New Roman" pitchFamily="18" charset="0"/>
              </a:rPr>
              <a:t> th</a:t>
            </a:r>
            <a:r>
              <a:rPr lang="vi-VN" sz="2400">
                <a:latin typeface="Times New Roman" pitchFamily="18" charset="0"/>
              </a:rPr>
              <a:t>ách</a:t>
            </a:r>
            <a:r>
              <a:rPr lang="en-US" sz="2400">
                <a:latin typeface="Times New Roman" pitchFamily="18" charset="0"/>
              </a:rPr>
              <a:t>, th</a:t>
            </a:r>
            <a:r>
              <a:rPr lang="vi-VN" sz="2400">
                <a:latin typeface="Times New Roman" pitchFamily="18" charset="0"/>
              </a:rPr>
              <a:t>ách</a:t>
            </a:r>
            <a:r>
              <a:rPr lang="en-US" sz="2400">
                <a:latin typeface="Times New Roman" pitchFamily="18" charset="0"/>
              </a:rPr>
              <a:t> th</a:t>
            </a:r>
            <a:r>
              <a:rPr lang="vi-VN" sz="2400">
                <a:latin typeface="Times New Roman" pitchFamily="18" charset="0"/>
              </a:rPr>
              <a:t>ức</a:t>
            </a:r>
            <a:r>
              <a:rPr lang="en-US" sz="2400">
                <a:latin typeface="Times New Roman" pitchFamily="18" charset="0"/>
              </a:rPr>
              <a:t>, ch</a:t>
            </a:r>
            <a:r>
              <a:rPr lang="vi-VN" sz="2400">
                <a:latin typeface="Times New Roman" pitchFamily="18" charset="0"/>
              </a:rPr>
              <a:t>ô</a:t>
            </a:r>
            <a:r>
              <a:rPr lang="en-US" sz="2400">
                <a:latin typeface="Times New Roman" pitchFamily="18" charset="0"/>
              </a:rPr>
              <a:t>ng gai, tr</a:t>
            </a:r>
            <a:r>
              <a:rPr lang="vi-VN" sz="2400">
                <a:latin typeface="Times New Roman" pitchFamily="18" charset="0"/>
              </a:rPr>
              <a:t>ở</a:t>
            </a:r>
            <a:r>
              <a:rPr lang="en-US" sz="2400">
                <a:latin typeface="Times New Roman" pitchFamily="18" charset="0"/>
              </a:rPr>
              <a:t> ng</a:t>
            </a:r>
            <a:r>
              <a:rPr lang="vi-VN" sz="2400">
                <a:latin typeface="Times New Roman" pitchFamily="18" charset="0"/>
              </a:rPr>
              <a:t>ại</a:t>
            </a:r>
            <a:r>
              <a:rPr lang="en-US" sz="2400">
                <a:latin typeface="Times New Roman" pitchFamily="18" charset="0"/>
              </a:rPr>
              <a:t>,</a:t>
            </a:r>
            <a:r>
              <a:rPr lang="vi-VN" sz="2400">
                <a:latin typeface="Times New Roman" pitchFamily="18" charset="0"/>
              </a:rPr>
              <a:t>... </a:t>
            </a:r>
          </a:p>
          <a:p>
            <a:pPr>
              <a:spcBef>
                <a:spcPct val="50000"/>
              </a:spcBef>
            </a:pPr>
            <a:endParaRPr lang="en-US" sz="24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9815"/>
                                        </p:tgtEl>
                                        <p:attrNameLst>
                                          <p:attrName>style.visibility</p:attrName>
                                        </p:attrNameLst>
                                      </p:cBhvr>
                                      <p:to>
                                        <p:strVal val="visible"/>
                                      </p:to>
                                    </p:set>
                                    <p:animEffect transition="in" filter="checkerboard(across)">
                                      <p:cBhvr>
                                        <p:cTn id="7" dur="500"/>
                                        <p:tgtEl>
                                          <p:spTgt spid="11981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9817">
                                            <p:txEl>
                                              <p:pRg st="0" end="0"/>
                                            </p:txEl>
                                          </p:spTgt>
                                        </p:tgtEl>
                                        <p:attrNameLst>
                                          <p:attrName>style.visibility</p:attrName>
                                        </p:attrNameLst>
                                      </p:cBhvr>
                                      <p:to>
                                        <p:strVal val="visible"/>
                                      </p:to>
                                    </p:set>
                                    <p:animEffect transition="in" filter="checkerboard(across)">
                                      <p:cBhvr>
                                        <p:cTn id="12" dur="500"/>
                                        <p:tgtEl>
                                          <p:spTgt spid="119817">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119817">
                                            <p:txEl>
                                              <p:pRg st="1" end="1"/>
                                            </p:txEl>
                                          </p:spTgt>
                                        </p:tgtEl>
                                        <p:attrNameLst>
                                          <p:attrName>style.visibility</p:attrName>
                                        </p:attrNameLst>
                                      </p:cBhvr>
                                      <p:to>
                                        <p:strVal val="visible"/>
                                      </p:to>
                                    </p:set>
                                    <p:animEffect transition="in" filter="checkerboard(across)">
                                      <p:cBhvr>
                                        <p:cTn id="15" dur="500"/>
                                        <p:tgtEl>
                                          <p:spTgt spid="11981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119817">
                                            <p:txEl>
                                              <p:pRg st="2" end="2"/>
                                            </p:txEl>
                                          </p:spTgt>
                                        </p:tgtEl>
                                        <p:attrNameLst>
                                          <p:attrName>style.visibility</p:attrName>
                                        </p:attrNameLst>
                                      </p:cBhvr>
                                      <p:to>
                                        <p:strVal val="visible"/>
                                      </p:to>
                                    </p:set>
                                    <p:animEffect transition="in" filter="diamond(in)">
                                      <p:cBhvr>
                                        <p:cTn id="20" dur="2000"/>
                                        <p:tgtEl>
                                          <p:spTgt spid="119817">
                                            <p:txEl>
                                              <p:pRg st="2" end="2"/>
                                            </p:txEl>
                                          </p:spTgt>
                                        </p:tgtEl>
                                      </p:cBhvr>
                                    </p:animEffect>
                                  </p:childTnLst>
                                </p:cTn>
                              </p:par>
                              <p:par>
                                <p:cTn id="21" presetID="8" presetClass="entr" presetSubtype="16" fill="hold" nodeType="withEffect">
                                  <p:stCondLst>
                                    <p:cond delay="0"/>
                                  </p:stCondLst>
                                  <p:childTnLst>
                                    <p:set>
                                      <p:cBhvr>
                                        <p:cTn id="22" dur="1" fill="hold">
                                          <p:stCondLst>
                                            <p:cond delay="0"/>
                                          </p:stCondLst>
                                        </p:cTn>
                                        <p:tgtEl>
                                          <p:spTgt spid="119817">
                                            <p:txEl>
                                              <p:pRg st="3" end="3"/>
                                            </p:txEl>
                                          </p:spTgt>
                                        </p:tgtEl>
                                        <p:attrNameLst>
                                          <p:attrName>style.visibility</p:attrName>
                                        </p:attrNameLst>
                                      </p:cBhvr>
                                      <p:to>
                                        <p:strVal val="visible"/>
                                      </p:to>
                                    </p:set>
                                    <p:animEffect transition="in" filter="diamond(in)">
                                      <p:cBhvr>
                                        <p:cTn id="23" dur="2000"/>
                                        <p:tgtEl>
                                          <p:spTgt spid="1198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0037A8D0-C808-42B3-A4E5-19A80A3D37E9}" type="slidenum">
              <a:rPr lang="en-US"/>
              <a:pPr/>
              <a:t>9</a:t>
            </a:fld>
            <a:endParaRPr lang="en-US"/>
          </a:p>
        </p:txBody>
      </p:sp>
      <p:sp>
        <p:nvSpPr>
          <p:cNvPr id="120837" name="Text Box 5"/>
          <p:cNvSpPr txBox="1">
            <a:spLocks noChangeArrowheads="1"/>
          </p:cNvSpPr>
          <p:nvPr/>
        </p:nvSpPr>
        <p:spPr bwMode="auto">
          <a:xfrm>
            <a:off x="1828800" y="762000"/>
            <a:ext cx="5105400" cy="366713"/>
          </a:xfrm>
          <a:prstGeom prst="rect">
            <a:avLst/>
          </a:prstGeom>
          <a:noFill/>
          <a:ln w="9525">
            <a:noFill/>
            <a:miter lim="800000"/>
            <a:headEnd/>
            <a:tailEnd/>
          </a:ln>
          <a:effectLst/>
        </p:spPr>
        <p:txBody>
          <a:bodyPr>
            <a:spAutoFit/>
          </a:bodyPr>
          <a:lstStyle/>
          <a:p>
            <a:pPr>
              <a:spcBef>
                <a:spcPct val="50000"/>
              </a:spcBef>
            </a:pPr>
            <a:endParaRPr lang="en-US">
              <a:latin typeface="Times New Roman" pitchFamily="18" charset="0"/>
            </a:endParaRPr>
          </a:p>
        </p:txBody>
      </p:sp>
      <p:sp>
        <p:nvSpPr>
          <p:cNvPr id="120839" name="Text Box 7"/>
          <p:cNvSpPr txBox="1">
            <a:spLocks noChangeArrowheads="1"/>
          </p:cNvSpPr>
          <p:nvPr/>
        </p:nvSpPr>
        <p:spPr bwMode="auto">
          <a:xfrm>
            <a:off x="228600" y="2549525"/>
            <a:ext cx="8915400" cy="3416320"/>
          </a:xfrm>
          <a:prstGeom prst="rect">
            <a:avLst/>
          </a:prstGeom>
          <a:noFill/>
          <a:ln w="9525">
            <a:noFill/>
            <a:miter lim="800000"/>
            <a:headEnd/>
            <a:tailEnd/>
          </a:ln>
          <a:effectLst/>
        </p:spPr>
        <p:txBody>
          <a:bodyPr>
            <a:spAutoFit/>
          </a:bodyPr>
          <a:lstStyle/>
          <a:p>
            <a:endParaRPr lang="en-US" sz="2400" dirty="0">
              <a:latin typeface="Times New Roman" pitchFamily="18" charset="0"/>
            </a:endParaRPr>
          </a:p>
          <a:p>
            <a:r>
              <a:rPr lang="en-US" sz="2400" dirty="0">
                <a:solidFill>
                  <a:srgbClr val="000066"/>
                </a:solidFill>
                <a:latin typeface="Times New Roman" pitchFamily="18" charset="0"/>
              </a:rPr>
              <a:t>BÀI 2: </a:t>
            </a:r>
            <a:r>
              <a:rPr lang="vi-VN" sz="2400" dirty="0">
                <a:solidFill>
                  <a:srgbClr val="000066"/>
                </a:solidFill>
                <a:latin typeface="Times New Roman" pitchFamily="18" charset="0"/>
              </a:rPr>
              <a:t>Đặt câu với một từ em vừa tìm được ở bài tập 1:</a:t>
            </a:r>
            <a:endParaRPr lang="en-US" sz="2400" dirty="0">
              <a:solidFill>
                <a:srgbClr val="000066"/>
              </a:solidFill>
              <a:latin typeface="Times New Roman" pitchFamily="18" charset="0"/>
            </a:endParaRPr>
          </a:p>
          <a:p>
            <a:endParaRPr lang="vi-VN" sz="2400" dirty="0">
              <a:solidFill>
                <a:srgbClr val="000066"/>
              </a:solidFill>
              <a:latin typeface="Times New Roman" pitchFamily="18" charset="0"/>
            </a:endParaRPr>
          </a:p>
          <a:p>
            <a:r>
              <a:rPr lang="vi-VN" sz="2400" dirty="0">
                <a:solidFill>
                  <a:srgbClr val="000066"/>
                </a:solidFill>
                <a:latin typeface="Times New Roman" pitchFamily="18" charset="0"/>
              </a:rPr>
              <a:t>a/ Từ thuộc nhóm a.</a:t>
            </a:r>
            <a:endParaRPr lang="en-US" sz="2400" dirty="0">
              <a:solidFill>
                <a:srgbClr val="000066"/>
              </a:solidFill>
              <a:latin typeface="Times New Roman" pitchFamily="18" charset="0"/>
            </a:endParaRPr>
          </a:p>
          <a:p>
            <a:endParaRPr lang="en-US" sz="2400" dirty="0">
              <a:solidFill>
                <a:srgbClr val="000066"/>
              </a:solidFill>
              <a:latin typeface="Times New Roman" pitchFamily="18" charset="0"/>
            </a:endParaRPr>
          </a:p>
          <a:p>
            <a:endParaRPr lang="en-US" sz="2400" dirty="0">
              <a:solidFill>
                <a:srgbClr val="000066"/>
              </a:solidFill>
              <a:latin typeface="Times New Roman" pitchFamily="18" charset="0"/>
            </a:endParaRPr>
          </a:p>
          <a:p>
            <a:endParaRPr lang="en-US" sz="2400" dirty="0">
              <a:solidFill>
                <a:srgbClr val="000066"/>
              </a:solidFill>
              <a:latin typeface="Times New Roman" pitchFamily="18" charset="0"/>
            </a:endParaRPr>
          </a:p>
          <a:p>
            <a:endParaRPr lang="vi-VN" sz="2400" dirty="0">
              <a:solidFill>
                <a:srgbClr val="000066"/>
              </a:solidFill>
              <a:latin typeface="Times New Roman" pitchFamily="18" charset="0"/>
            </a:endParaRPr>
          </a:p>
          <a:p>
            <a:r>
              <a:rPr lang="vi-VN" sz="2400" dirty="0">
                <a:solidFill>
                  <a:srgbClr val="000066"/>
                </a:solidFill>
                <a:latin typeface="Times New Roman" pitchFamily="18" charset="0"/>
              </a:rPr>
              <a:t>b/ Từ thuộc nhóm b.</a:t>
            </a:r>
            <a:endParaRPr lang="en-US" sz="2400" dirty="0">
              <a:solidFill>
                <a:srgbClr val="000066"/>
              </a:solidFill>
              <a:latin typeface="Times New Roman" pitchFamily="18"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IOLETID" val="11316889"/>
  <p:tag name="VIOLETTITLE" val="Bài: Mở rộng vốn từ: Ý chí - Nghị lực."/>
  <p:tag name="VIOLETLESSON" val="22"/>
  <p:tag name="VIOLETCATID" val="8049778"/>
  <p:tag name="VIOLETSUBJECT" val="Luyện từ và câu 4"/>
  <p:tag name="VIOLETAUTHORID" val="2356887"/>
  <p:tag name="VIOLETAUTHORNAME" val="Đoàn Văn Chương"/>
  <p:tag name="VIOLETAUTHORAVATAR" val="2356887.jpg"/>
  <p:tag name="VIOLETAUTHORADDRESS" val="trường tiểu học Mỹ Xuân - Ba Ria -Vũng Tàu"/>
  <p:tag name="VIOLETDATE" val="2011-02-23 07:58:48"/>
  <p:tag name="VIOLETHIT" val="960"/>
  <p:tag name="VIOLETLIKE" val="0"/>
  <p:tag name="MMPROD_NEXTUNIQUEID" val="10012"/>
  <p:tag name="MMPROD_UIDATA" val="&lt;database version=&quot;7.0&quot;&gt;&lt;object type=&quot;1&quot; unique_id=&quot;10001&quot;&gt;&lt;object type=&quot;2&quot; unique_id=&quot;10149&quot;&gt;&lt;object type=&quot;3&quot; unique_id=&quot;10151&quot;&gt;&lt;property id=&quot;20148&quot; value=&quot;5&quot;/&gt;&lt;property id=&quot;20300&quot; value=&quot;Slide 2&quot;/&gt;&lt;property id=&quot;20307&quot; value=&quot;307&quot;/&gt;&lt;/object&gt;&lt;object type=&quot;3&quot; unique_id=&quot;10152&quot;&gt;&lt;property id=&quot;20148&quot; value=&quot;5&quot;/&gt;&lt;property id=&quot;20300&quot; value=&quot;Slide 3&quot;/&gt;&lt;property id=&quot;20307&quot; value=&quot;347&quot;/&gt;&lt;/object&gt;&lt;object type=&quot;3&quot; unique_id=&quot;10153&quot;&gt;&lt;property id=&quot;20148&quot; value=&quot;5&quot;/&gt;&lt;property id=&quot;20300&quot; value=&quot;Slide 4&quot;/&gt;&lt;property id=&quot;20307&quot; value=&quot;348&quot;/&gt;&lt;/object&gt;&lt;object type=&quot;3&quot; unique_id=&quot;10154&quot;&gt;&lt;property id=&quot;20148&quot; value=&quot;5&quot;/&gt;&lt;property id=&quot;20300&quot; value=&quot;Slide 5&quot;/&gt;&lt;property id=&quot;20307&quot; value=&quot;357&quot;/&gt;&lt;/object&gt;&lt;object type=&quot;3&quot; unique_id=&quot;10155&quot;&gt;&lt;property id=&quot;20148&quot; value=&quot;5&quot;/&gt;&lt;property id=&quot;20300&quot; value=&quot;Slide 6&quot;/&gt;&lt;property id=&quot;20307&quot; value=&quot;310&quot;/&gt;&lt;/object&gt;&lt;object type=&quot;3&quot; unique_id=&quot;10156&quot;&gt;&lt;property id=&quot;20148&quot; value=&quot;5&quot;/&gt;&lt;property id=&quot;20300&quot; value=&quot;Slide 7&quot;/&gt;&lt;property id=&quot;20307&quot; value=&quot;352&quot;/&gt;&lt;/object&gt;&lt;object type=&quot;3&quot; unique_id=&quot;10157&quot;&gt;&lt;property id=&quot;20148&quot; value=&quot;5&quot;/&gt;&lt;property id=&quot;20300&quot; value=&quot;Slide 8&quot;/&gt;&lt;property id=&quot;20307&quot; value=&quot;335&quot;/&gt;&lt;/object&gt;&lt;object type=&quot;3&quot; unique_id=&quot;10158&quot;&gt;&lt;property id=&quot;20148&quot; value=&quot;5&quot;/&gt;&lt;property id=&quot;20300&quot; value=&quot;Slide 9&quot;/&gt;&lt;property id=&quot;20307&quot; value=&quot;336&quot;/&gt;&lt;/object&gt;&lt;object type=&quot;3&quot; unique_id=&quot;10159&quot;&gt;&lt;property id=&quot;20148&quot; value=&quot;5&quot;/&gt;&lt;property id=&quot;20300&quot; value=&quot;Slide 10&quot;/&gt;&lt;property id=&quot;20307&quot; value=&quot;314&quot;/&gt;&lt;/object&gt;&lt;object type=&quot;3&quot; unique_id=&quot;10160&quot;&gt;&lt;property id=&quot;20148&quot; value=&quot;5&quot;/&gt;&lt;property id=&quot;20300&quot; value=&quot;Slide 11&quot;/&gt;&lt;property id=&quot;20307&quot; value=&quot;344&quot;/&gt;&lt;/object&gt;&lt;object type=&quot;3&quot; unique_id=&quot;10161&quot;&gt;&lt;property id=&quot;20148&quot; value=&quot;5&quot;/&gt;&lt;property id=&quot;20300&quot; value=&quot;Slide 12&quot;/&gt;&lt;property id=&quot;20307&quot; value=&quot;315&quot;/&gt;&lt;/object&gt;&lt;object type=&quot;3&quot; unique_id=&quot;10162&quot;&gt;&lt;property id=&quot;20148&quot; value=&quot;5&quot;/&gt;&lt;property id=&quot;20300&quot; value=&quot;Slide 13&quot;/&gt;&lt;property id=&quot;20307&quot; value=&quot;317&quot;/&gt;&lt;/object&gt;&lt;object type=&quot;3&quot; unique_id=&quot;10163&quot;&gt;&lt;property id=&quot;20148&quot; value=&quot;5&quot;/&gt;&lt;property id=&quot;20300&quot; value=&quot;Slide 14&quot;/&gt;&lt;property id=&quot;20307&quot; value=&quot;318&quot;/&gt;&lt;/object&gt;&lt;object type=&quot;3&quot; unique_id=&quot;10164&quot;&gt;&lt;property id=&quot;20148&quot; value=&quot;5&quot;/&gt;&lt;property id=&quot;20300&quot; value=&quot;Slide 15&quot;/&gt;&lt;property id=&quot;20307&quot; value=&quot;343&quot;/&gt;&lt;/object&gt;&lt;object type=&quot;3&quot; unique_id=&quot;10165&quot;&gt;&lt;property id=&quot;20148&quot; value=&quot;5&quot;/&gt;&lt;property id=&quot;20300&quot; value=&quot;Slide 16&quot;/&gt;&lt;property id=&quot;20307&quot; value=&quot;333&quot;/&gt;&lt;/object&gt;&lt;object type=&quot;3&quot; unique_id=&quot;10166&quot;&gt;&lt;property id=&quot;20148&quot; value=&quot;5&quot;/&gt;&lt;property id=&quot;20300&quot; value=&quot;Slide 17&quot;/&gt;&lt;property id=&quot;20307&quot; value=&quot;322&quot;/&gt;&lt;/object&gt;&lt;object type=&quot;3&quot; unique_id=&quot;10167&quot;&gt;&lt;property id=&quot;20148&quot; value=&quot;5&quot;/&gt;&lt;property id=&quot;20300&quot; value=&quot;Slide 18&quot;/&gt;&lt;property id=&quot;20307&quot; value=&quot;323&quot;/&gt;&lt;/object&gt;&lt;object type=&quot;3&quot; unique_id=&quot;10168&quot;&gt;&lt;property id=&quot;20148&quot; value=&quot;5&quot;/&gt;&lt;property id=&quot;20300&quot; value=&quot;Slide 19&quot;/&gt;&lt;property id=&quot;20307&quot; value=&quot;324&quot;/&gt;&lt;/object&gt;&lt;object type=&quot;3&quot; unique_id=&quot;10169&quot;&gt;&lt;property id=&quot;20148&quot; value=&quot;5&quot;/&gt;&lt;property id=&quot;20300&quot; value=&quot;Slide 20&quot;/&gt;&lt;property id=&quot;20307&quot; value=&quot;325&quot;/&gt;&lt;/object&gt;&lt;object type=&quot;3&quot; unique_id=&quot;10170&quot;&gt;&lt;property id=&quot;20148&quot; value=&quot;5&quot;/&gt;&lt;property id=&quot;20300&quot; value=&quot;Slide 21&quot;/&gt;&lt;property id=&quot;20307&quot; value=&quot;326&quot;/&gt;&lt;/object&gt;&lt;object type=&quot;3&quot; unique_id=&quot;10171&quot;&gt;&lt;property id=&quot;20148&quot; value=&quot;5&quot;/&gt;&lt;property id=&quot;20300&quot; value=&quot;Slide 22&quot;/&gt;&lt;property id=&quot;20307&quot; value=&quot;327&quot;/&gt;&lt;/object&gt;&lt;object type=&quot;3&quot; unique_id=&quot;10172&quot;&gt;&lt;property id=&quot;20148&quot; value=&quot;5&quot;/&gt;&lt;property id=&quot;20300&quot; value=&quot;Slide 23&quot;/&gt;&lt;property id=&quot;20307&quot; value=&quot;328&quot;/&gt;&lt;/object&gt;&lt;object type=&quot;3&quot; unique_id=&quot;10173&quot;&gt;&lt;property id=&quot;20148&quot; value=&quot;5&quot;/&gt;&lt;property id=&quot;20300&quot; value=&quot;Slide 24&quot;/&gt;&lt;property id=&quot;20307&quot; value=&quot;329&quot;/&gt;&lt;/object&gt;&lt;object type=&quot;3&quot; unique_id=&quot;10174&quot;&gt;&lt;property id=&quot;20148&quot; value=&quot;5&quot;/&gt;&lt;property id=&quot;20300&quot; value=&quot;Slide 25&quot;/&gt;&lt;property id=&quot;20307&quot; value=&quot;330&quot;/&gt;&lt;/object&gt;&lt;object type=&quot;3&quot; unique_id=&quot;10175&quot;&gt;&lt;property id=&quot;20148&quot; value=&quot;5&quot;/&gt;&lt;property id=&quot;20300&quot; value=&quot;Slide 26&quot;/&gt;&lt;property id=&quot;20307&quot; value=&quot;356&quot;/&gt;&lt;/object&gt;&lt;object type=&quot;3&quot; unique_id=&quot;10655&quot;&gt;&lt;property id=&quot;20148&quot; value=&quot;5&quot;/&gt;&lt;property id=&quot;20300&quot; value=&quot;Slide 1&quot;/&gt;&lt;property id=&quot;20307&quot; value=&quot;358&quot;/&gt;&lt;/object&gt;&lt;/object&gt;&lt;object type=&quot;8&quot; unique_id=&quot;10203&quo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1184</TotalTime>
  <Words>678</Words>
  <Application>Microsoft Office PowerPoint</Application>
  <PresentationFormat>On-screen Show (4:3)</PresentationFormat>
  <Paragraphs>172</Paragraphs>
  <Slides>26</Slides>
  <Notes>25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Default Design</vt:lpstr>
      <vt:lpstr>Bitmap Image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AutoBVT</cp:lastModifiedBy>
  <cp:revision>107</cp:revision>
  <dcterms:created xsi:type="dcterms:W3CDTF">2007-09-11T12:12:54Z</dcterms:created>
  <dcterms:modified xsi:type="dcterms:W3CDTF">2016-01-20T08:55:24Z</dcterms:modified>
</cp:coreProperties>
</file>